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364" r:id="rId3"/>
    <p:sldId id="1975" r:id="rId4"/>
    <p:sldId id="1958" r:id="rId5"/>
    <p:sldId id="1957" r:id="rId6"/>
    <p:sldId id="1981" r:id="rId7"/>
    <p:sldId id="1969" r:id="rId8"/>
    <p:sldId id="1960" r:id="rId9"/>
    <p:sldId id="1972" r:id="rId10"/>
    <p:sldId id="2001" r:id="rId11"/>
    <p:sldId id="1971" r:id="rId12"/>
    <p:sldId id="1966" r:id="rId13"/>
    <p:sldId id="1979" r:id="rId14"/>
    <p:sldId id="1978" r:id="rId15"/>
    <p:sldId id="1976" r:id="rId16"/>
    <p:sldId id="1994" r:id="rId17"/>
    <p:sldId id="1995" r:id="rId18"/>
    <p:sldId id="2002" r:id="rId19"/>
    <p:sldId id="1997" r:id="rId20"/>
    <p:sldId id="1996" r:id="rId21"/>
    <p:sldId id="1998" r:id="rId22"/>
    <p:sldId id="1999" r:id="rId23"/>
    <p:sldId id="2003" r:id="rId24"/>
    <p:sldId id="1986" r:id="rId25"/>
    <p:sldId id="1987" r:id="rId26"/>
    <p:sldId id="1992" r:id="rId27"/>
    <p:sldId id="2000" r:id="rId28"/>
    <p:sldId id="2004" r:id="rId29"/>
    <p:sldId id="2005" r:id="rId30"/>
    <p:sldId id="1977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8258" autoAdjust="0"/>
  </p:normalViewPr>
  <p:slideViewPr>
    <p:cSldViewPr snapToGrid="0">
      <p:cViewPr varScale="1">
        <p:scale>
          <a:sx n="73" d="100"/>
          <a:sy n="73" d="100"/>
        </p:scale>
        <p:origin x="12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De Laere" userId="67d3e6de-258c-4e38-8dfe-ef3fcaaae7fb" providerId="ADAL" clId="{B3D6570A-D6B9-4C07-BFBC-C4BCB195E42D}"/>
    <pc:docChg chg="undo custSel addSld delSld modSld sldOrd">
      <pc:chgData name="Sarah De Laere" userId="67d3e6de-258c-4e38-8dfe-ef3fcaaae7fb" providerId="ADAL" clId="{B3D6570A-D6B9-4C07-BFBC-C4BCB195E42D}" dt="2026-03-24T14:39:50.265" v="1387" actId="12"/>
      <pc:docMkLst>
        <pc:docMk/>
      </pc:docMkLst>
      <pc:sldChg chg="modSp mod">
        <pc:chgData name="Sarah De Laere" userId="67d3e6de-258c-4e38-8dfe-ef3fcaaae7fb" providerId="ADAL" clId="{B3D6570A-D6B9-4C07-BFBC-C4BCB195E42D}" dt="2026-03-14T17:26:20.790" v="8" actId="20577"/>
        <pc:sldMkLst>
          <pc:docMk/>
          <pc:sldMk cId="3982703937" sldId="287"/>
        </pc:sldMkLst>
        <pc:spChg chg="mod">
          <ac:chgData name="Sarah De Laere" userId="67d3e6de-258c-4e38-8dfe-ef3fcaaae7fb" providerId="ADAL" clId="{B3D6570A-D6B9-4C07-BFBC-C4BCB195E42D}" dt="2026-03-14T17:26:20.790" v="8" actId="20577"/>
          <ac:spMkLst>
            <pc:docMk/>
            <pc:sldMk cId="3982703937" sldId="287"/>
            <ac:spMk id="2" creationId="{00000000-0000-0000-0000-000000000000}"/>
          </ac:spMkLst>
        </pc:spChg>
      </pc:sldChg>
      <pc:sldChg chg="modSp mod">
        <pc:chgData name="Sarah De Laere" userId="67d3e6de-258c-4e38-8dfe-ef3fcaaae7fb" providerId="ADAL" clId="{B3D6570A-D6B9-4C07-BFBC-C4BCB195E42D}" dt="2026-03-14T17:26:51.525" v="37" actId="20577"/>
        <pc:sldMkLst>
          <pc:docMk/>
          <pc:sldMk cId="699330582" sldId="364"/>
        </pc:sldMkLst>
        <pc:spChg chg="mod">
          <ac:chgData name="Sarah De Laere" userId="67d3e6de-258c-4e38-8dfe-ef3fcaaae7fb" providerId="ADAL" clId="{B3D6570A-D6B9-4C07-BFBC-C4BCB195E42D}" dt="2026-03-14T17:26:51.525" v="37" actId="20577"/>
          <ac:spMkLst>
            <pc:docMk/>
            <pc:sldMk cId="699330582" sldId="364"/>
            <ac:spMk id="3" creationId="{C47A4875-931E-7DE9-A868-C7F9D26479A7}"/>
          </ac:spMkLst>
        </pc:spChg>
      </pc:sldChg>
      <pc:sldChg chg="modSp mod">
        <pc:chgData name="Sarah De Laere" userId="67d3e6de-258c-4e38-8dfe-ef3fcaaae7fb" providerId="ADAL" clId="{B3D6570A-D6B9-4C07-BFBC-C4BCB195E42D}" dt="2026-03-14T17:28:19.131" v="52" actId="20577"/>
        <pc:sldMkLst>
          <pc:docMk/>
          <pc:sldMk cId="3842497766" sldId="1957"/>
        </pc:sldMkLst>
        <pc:spChg chg="mod">
          <ac:chgData name="Sarah De Laere" userId="67d3e6de-258c-4e38-8dfe-ef3fcaaae7fb" providerId="ADAL" clId="{B3D6570A-D6B9-4C07-BFBC-C4BCB195E42D}" dt="2026-03-14T17:28:19.131" v="52" actId="20577"/>
          <ac:spMkLst>
            <pc:docMk/>
            <pc:sldMk cId="3842497766" sldId="1957"/>
            <ac:spMk id="3" creationId="{C47A4875-931E-7DE9-A868-C7F9D26479A7}"/>
          </ac:spMkLst>
        </pc:spChg>
      </pc:sldChg>
      <pc:sldChg chg="delSp modSp mod">
        <pc:chgData name="Sarah De Laere" userId="67d3e6de-258c-4e38-8dfe-ef3fcaaae7fb" providerId="ADAL" clId="{B3D6570A-D6B9-4C07-BFBC-C4BCB195E42D}" dt="2026-03-14T17:33:19.609" v="155" actId="14100"/>
        <pc:sldMkLst>
          <pc:docMk/>
          <pc:sldMk cId="1919098803" sldId="1960"/>
        </pc:sldMkLst>
        <pc:spChg chg="mod">
          <ac:chgData name="Sarah De Laere" userId="67d3e6de-258c-4e38-8dfe-ef3fcaaae7fb" providerId="ADAL" clId="{B3D6570A-D6B9-4C07-BFBC-C4BCB195E42D}" dt="2026-03-14T17:33:19.609" v="155" actId="14100"/>
          <ac:spMkLst>
            <pc:docMk/>
            <pc:sldMk cId="1919098803" sldId="1960"/>
            <ac:spMk id="3" creationId="{C47A4875-931E-7DE9-A868-C7F9D26479A7}"/>
          </ac:spMkLst>
        </pc:spChg>
      </pc:sldChg>
      <pc:sldChg chg="ord">
        <pc:chgData name="Sarah De Laere" userId="67d3e6de-258c-4e38-8dfe-ef3fcaaae7fb" providerId="ADAL" clId="{B3D6570A-D6B9-4C07-BFBC-C4BCB195E42D}" dt="2026-03-14T17:44:18.401" v="476"/>
        <pc:sldMkLst>
          <pc:docMk/>
          <pc:sldMk cId="546792095" sldId="1966"/>
        </pc:sldMkLst>
      </pc:sldChg>
      <pc:sldChg chg="modSp mod">
        <pc:chgData name="Sarah De Laere" userId="67d3e6de-258c-4e38-8dfe-ef3fcaaae7fb" providerId="ADAL" clId="{B3D6570A-D6B9-4C07-BFBC-C4BCB195E42D}" dt="2026-03-14T17:51:37.784" v="784" actId="1076"/>
        <pc:sldMkLst>
          <pc:docMk/>
          <pc:sldMk cId="567049333" sldId="1971"/>
        </pc:sldMkLst>
        <pc:spChg chg="mod">
          <ac:chgData name="Sarah De Laere" userId="67d3e6de-258c-4e38-8dfe-ef3fcaaae7fb" providerId="ADAL" clId="{B3D6570A-D6B9-4C07-BFBC-C4BCB195E42D}" dt="2026-03-14T17:51:36.153" v="783" actId="20577"/>
          <ac:spMkLst>
            <pc:docMk/>
            <pc:sldMk cId="567049333" sldId="1971"/>
            <ac:spMk id="3" creationId="{C47A4875-931E-7DE9-A868-C7F9D26479A7}"/>
          </ac:spMkLst>
        </pc:spChg>
        <pc:picChg chg="mod">
          <ac:chgData name="Sarah De Laere" userId="67d3e6de-258c-4e38-8dfe-ef3fcaaae7fb" providerId="ADAL" clId="{B3D6570A-D6B9-4C07-BFBC-C4BCB195E42D}" dt="2026-03-14T17:51:03.190" v="778" actId="1076"/>
          <ac:picMkLst>
            <pc:docMk/>
            <pc:sldMk cId="567049333" sldId="1971"/>
            <ac:picMk id="4" creationId="{B413343C-5C9F-1A17-1F75-0D9EAB6711FB}"/>
          </ac:picMkLst>
        </pc:picChg>
        <pc:picChg chg="mod">
          <ac:chgData name="Sarah De Laere" userId="67d3e6de-258c-4e38-8dfe-ef3fcaaae7fb" providerId="ADAL" clId="{B3D6570A-D6B9-4C07-BFBC-C4BCB195E42D}" dt="2026-03-14T17:45:23.217" v="514" actId="1076"/>
          <ac:picMkLst>
            <pc:docMk/>
            <pc:sldMk cId="567049333" sldId="1971"/>
            <ac:picMk id="5" creationId="{8CEE5924-0D6C-4D33-7509-5E37F6CDA8F8}"/>
          </ac:picMkLst>
        </pc:picChg>
        <pc:picChg chg="mod">
          <ac:chgData name="Sarah De Laere" userId="67d3e6de-258c-4e38-8dfe-ef3fcaaae7fb" providerId="ADAL" clId="{B3D6570A-D6B9-4C07-BFBC-C4BCB195E42D}" dt="2026-03-14T17:51:37.784" v="784" actId="1076"/>
          <ac:picMkLst>
            <pc:docMk/>
            <pc:sldMk cId="567049333" sldId="1971"/>
            <ac:picMk id="8" creationId="{D52D0FEE-9253-D1E3-D152-36CB8C40E0F2}"/>
          </ac:picMkLst>
        </pc:picChg>
        <pc:picChg chg="mod">
          <ac:chgData name="Sarah De Laere" userId="67d3e6de-258c-4e38-8dfe-ef3fcaaae7fb" providerId="ADAL" clId="{B3D6570A-D6B9-4C07-BFBC-C4BCB195E42D}" dt="2026-03-14T17:51:08.227" v="780" actId="1076"/>
          <ac:picMkLst>
            <pc:docMk/>
            <pc:sldMk cId="567049333" sldId="1971"/>
            <ac:picMk id="9" creationId="{CDD3DA91-1EDD-F3BA-B83F-43BEC0170694}"/>
          </ac:picMkLst>
        </pc:picChg>
      </pc:sldChg>
      <pc:sldChg chg="addSp modSp mod">
        <pc:chgData name="Sarah De Laere" userId="67d3e6de-258c-4e38-8dfe-ef3fcaaae7fb" providerId="ADAL" clId="{B3D6570A-D6B9-4C07-BFBC-C4BCB195E42D}" dt="2026-03-14T17:39:07.995" v="458" actId="1076"/>
        <pc:sldMkLst>
          <pc:docMk/>
          <pc:sldMk cId="3283216309" sldId="1972"/>
        </pc:sldMkLst>
        <pc:spChg chg="mod">
          <ac:chgData name="Sarah De Laere" userId="67d3e6de-258c-4e38-8dfe-ef3fcaaae7fb" providerId="ADAL" clId="{B3D6570A-D6B9-4C07-BFBC-C4BCB195E42D}" dt="2026-03-14T17:39:00.710" v="454" actId="20577"/>
          <ac:spMkLst>
            <pc:docMk/>
            <pc:sldMk cId="3283216309" sldId="1972"/>
            <ac:spMk id="3" creationId="{C47A4875-931E-7DE9-A868-C7F9D26479A7}"/>
          </ac:spMkLst>
        </pc:spChg>
        <pc:spChg chg="mod">
          <ac:chgData name="Sarah De Laere" userId="67d3e6de-258c-4e38-8dfe-ef3fcaaae7fb" providerId="ADAL" clId="{B3D6570A-D6B9-4C07-BFBC-C4BCB195E42D}" dt="2026-03-14T17:39:04.409" v="456" actId="1076"/>
          <ac:spMkLst>
            <pc:docMk/>
            <pc:sldMk cId="3283216309" sldId="1972"/>
            <ac:spMk id="30" creationId="{16876163-CFBE-0753-0E77-FFB59ED1EB9C}"/>
          </ac:spMkLst>
        </pc:spChg>
        <pc:spChg chg="mod">
          <ac:chgData name="Sarah De Laere" userId="67d3e6de-258c-4e38-8dfe-ef3fcaaae7fb" providerId="ADAL" clId="{B3D6570A-D6B9-4C07-BFBC-C4BCB195E42D}" dt="2026-03-14T17:39:07.995" v="458" actId="1076"/>
          <ac:spMkLst>
            <pc:docMk/>
            <pc:sldMk cId="3283216309" sldId="1972"/>
            <ac:spMk id="37" creationId="{3F9E1D75-64A5-16B3-390E-0289F244154E}"/>
          </ac:spMkLst>
        </pc:spChg>
        <pc:picChg chg="mod">
          <ac:chgData name="Sarah De Laere" userId="67d3e6de-258c-4e38-8dfe-ef3fcaaae7fb" providerId="ADAL" clId="{B3D6570A-D6B9-4C07-BFBC-C4BCB195E42D}" dt="2026-03-14T17:39:02.538" v="455" actId="1076"/>
          <ac:picMkLst>
            <pc:docMk/>
            <pc:sldMk cId="3283216309" sldId="1972"/>
            <ac:picMk id="4" creationId="{8D6028D6-BEE2-A601-6CE4-8CB199849C6F}"/>
          </ac:picMkLst>
        </pc:picChg>
        <pc:picChg chg="add mod">
          <ac:chgData name="Sarah De Laere" userId="67d3e6de-258c-4e38-8dfe-ef3fcaaae7fb" providerId="ADAL" clId="{B3D6570A-D6B9-4C07-BFBC-C4BCB195E42D}" dt="2026-03-14T17:38:41.595" v="428" actId="1076"/>
          <ac:picMkLst>
            <pc:docMk/>
            <pc:sldMk cId="3283216309" sldId="1972"/>
            <ac:picMk id="6" creationId="{82A34B26-F352-C201-8F74-2616ABBCB06F}"/>
          </ac:picMkLst>
        </pc:picChg>
        <pc:picChg chg="add mod">
          <ac:chgData name="Sarah De Laere" userId="67d3e6de-258c-4e38-8dfe-ef3fcaaae7fb" providerId="ADAL" clId="{B3D6570A-D6B9-4C07-BFBC-C4BCB195E42D}" dt="2026-03-14T17:38:48.188" v="429" actId="1076"/>
          <ac:picMkLst>
            <pc:docMk/>
            <pc:sldMk cId="3283216309" sldId="1972"/>
            <ac:picMk id="7" creationId="{00F778DA-9E1C-8435-726E-6B6D0EC154FB}"/>
          </ac:picMkLst>
        </pc:picChg>
        <pc:picChg chg="mod">
          <ac:chgData name="Sarah De Laere" userId="67d3e6de-258c-4e38-8dfe-ef3fcaaae7fb" providerId="ADAL" clId="{B3D6570A-D6B9-4C07-BFBC-C4BCB195E42D}" dt="2026-03-14T17:39:05.714" v="457" actId="1076"/>
          <ac:picMkLst>
            <pc:docMk/>
            <pc:sldMk cId="3283216309" sldId="1972"/>
            <ac:picMk id="36" creationId="{100EA901-07EE-6339-4812-EA7A54C02D84}"/>
          </ac:picMkLst>
        </pc:picChg>
        <pc:picChg chg="mod">
          <ac:chgData name="Sarah De Laere" userId="67d3e6de-258c-4e38-8dfe-ef3fcaaae7fb" providerId="ADAL" clId="{B3D6570A-D6B9-4C07-BFBC-C4BCB195E42D}" dt="2026-03-14T17:38:51.469" v="430" actId="1076"/>
          <ac:picMkLst>
            <pc:docMk/>
            <pc:sldMk cId="3283216309" sldId="1972"/>
            <ac:picMk id="47" creationId="{81FAE918-114F-433F-8F03-52A4F94D3835}"/>
          </ac:picMkLst>
        </pc:picChg>
      </pc:sldChg>
      <pc:sldChg chg="modSp mod">
        <pc:chgData name="Sarah De Laere" userId="67d3e6de-258c-4e38-8dfe-ef3fcaaae7fb" providerId="ADAL" clId="{B3D6570A-D6B9-4C07-BFBC-C4BCB195E42D}" dt="2026-03-14T17:57:57.114" v="841" actId="20577"/>
        <pc:sldMkLst>
          <pc:docMk/>
          <pc:sldMk cId="925189575" sldId="1978"/>
        </pc:sldMkLst>
        <pc:spChg chg="mod">
          <ac:chgData name="Sarah De Laere" userId="67d3e6de-258c-4e38-8dfe-ef3fcaaae7fb" providerId="ADAL" clId="{B3D6570A-D6B9-4C07-BFBC-C4BCB195E42D}" dt="2026-03-14T17:57:57.114" v="841" actId="20577"/>
          <ac:spMkLst>
            <pc:docMk/>
            <pc:sldMk cId="925189575" sldId="1978"/>
            <ac:spMk id="3" creationId="{C47A4875-931E-7DE9-A868-C7F9D26479A7}"/>
          </ac:spMkLst>
        </pc:spChg>
      </pc:sldChg>
      <pc:sldChg chg="modSp mod">
        <pc:chgData name="Sarah De Laere" userId="67d3e6de-258c-4e38-8dfe-ef3fcaaae7fb" providerId="ADAL" clId="{B3D6570A-D6B9-4C07-BFBC-C4BCB195E42D}" dt="2026-03-14T17:56:37.223" v="829" actId="20577"/>
        <pc:sldMkLst>
          <pc:docMk/>
          <pc:sldMk cId="3597493285" sldId="1979"/>
        </pc:sldMkLst>
        <pc:spChg chg="mod">
          <ac:chgData name="Sarah De Laere" userId="67d3e6de-258c-4e38-8dfe-ef3fcaaae7fb" providerId="ADAL" clId="{B3D6570A-D6B9-4C07-BFBC-C4BCB195E42D}" dt="2026-03-14T17:56:37.223" v="829" actId="20577"/>
          <ac:spMkLst>
            <pc:docMk/>
            <pc:sldMk cId="3597493285" sldId="1979"/>
            <ac:spMk id="3" creationId="{C47A4875-931E-7DE9-A868-C7F9D26479A7}"/>
          </ac:spMkLst>
        </pc:spChg>
      </pc:sldChg>
      <pc:sldChg chg="addSp delSp modSp mod">
        <pc:chgData name="Sarah De Laere" userId="67d3e6de-258c-4e38-8dfe-ef3fcaaae7fb" providerId="ADAL" clId="{B3D6570A-D6B9-4C07-BFBC-C4BCB195E42D}" dt="2026-03-14T17:31:13.341" v="143" actId="207"/>
        <pc:sldMkLst>
          <pc:docMk/>
          <pc:sldMk cId="2930920806" sldId="1981"/>
        </pc:sldMkLst>
        <pc:spChg chg="mod">
          <ac:chgData name="Sarah De Laere" userId="67d3e6de-258c-4e38-8dfe-ef3fcaaae7fb" providerId="ADAL" clId="{B3D6570A-D6B9-4C07-BFBC-C4BCB195E42D}" dt="2026-03-14T17:29:34.701" v="54" actId="1076"/>
          <ac:spMkLst>
            <pc:docMk/>
            <pc:sldMk cId="2930920806" sldId="1981"/>
            <ac:spMk id="10" creationId="{E63E767D-148A-CA3F-AE0F-AAE50E586799}"/>
          </ac:spMkLst>
        </pc:spChg>
        <pc:spChg chg="mod">
          <ac:chgData name="Sarah De Laere" userId="67d3e6de-258c-4e38-8dfe-ef3fcaaae7fb" providerId="ADAL" clId="{B3D6570A-D6B9-4C07-BFBC-C4BCB195E42D}" dt="2026-03-14T17:29:52.539" v="75" actId="20577"/>
          <ac:spMkLst>
            <pc:docMk/>
            <pc:sldMk cId="2930920806" sldId="1981"/>
            <ac:spMk id="11" creationId="{F7FF487C-8B3F-91E8-74A3-B194F74316CB}"/>
          </ac:spMkLst>
        </pc:spChg>
        <pc:spChg chg="mod">
          <ac:chgData name="Sarah De Laere" userId="67d3e6de-258c-4e38-8dfe-ef3fcaaae7fb" providerId="ADAL" clId="{B3D6570A-D6B9-4C07-BFBC-C4BCB195E42D}" dt="2026-03-14T17:29:36.589" v="55" actId="1076"/>
          <ac:spMkLst>
            <pc:docMk/>
            <pc:sldMk cId="2930920806" sldId="1981"/>
            <ac:spMk id="13" creationId="{FEEAD756-164F-94E9-13C4-CCB1BF0AEBEE}"/>
          </ac:spMkLst>
        </pc:spChg>
        <pc:spChg chg="add mod">
          <ac:chgData name="Sarah De Laere" userId="67d3e6de-258c-4e38-8dfe-ef3fcaaae7fb" providerId="ADAL" clId="{B3D6570A-D6B9-4C07-BFBC-C4BCB195E42D}" dt="2026-03-14T17:31:13.341" v="143" actId="207"/>
          <ac:spMkLst>
            <pc:docMk/>
            <pc:sldMk cId="2930920806" sldId="1981"/>
            <ac:spMk id="14" creationId="{4B8F66BB-D100-0F26-1549-C076FA780468}"/>
          </ac:spMkLst>
        </pc:spChg>
      </pc:sldChg>
      <pc:sldChg chg="modSp mod">
        <pc:chgData name="Sarah De Laere" userId="67d3e6de-258c-4e38-8dfe-ef3fcaaae7fb" providerId="ADAL" clId="{B3D6570A-D6B9-4C07-BFBC-C4BCB195E42D}" dt="2026-03-14T18:23:02.801" v="1038" actId="255"/>
        <pc:sldMkLst>
          <pc:docMk/>
          <pc:sldMk cId="50743566" sldId="1986"/>
        </pc:sldMkLst>
        <pc:spChg chg="mod">
          <ac:chgData name="Sarah De Laere" userId="67d3e6de-258c-4e38-8dfe-ef3fcaaae7fb" providerId="ADAL" clId="{B3D6570A-D6B9-4C07-BFBC-C4BCB195E42D}" dt="2026-03-14T18:23:02.801" v="1038" actId="255"/>
          <ac:spMkLst>
            <pc:docMk/>
            <pc:sldMk cId="50743566" sldId="1986"/>
            <ac:spMk id="3" creationId="{C47A4875-931E-7DE9-A868-C7F9D26479A7}"/>
          </ac:spMkLst>
        </pc:spChg>
      </pc:sldChg>
      <pc:sldChg chg="modSp mod">
        <pc:chgData name="Sarah De Laere" userId="67d3e6de-258c-4e38-8dfe-ef3fcaaae7fb" providerId="ADAL" clId="{B3D6570A-D6B9-4C07-BFBC-C4BCB195E42D}" dt="2026-03-14T18:22:52.437" v="1037" actId="255"/>
        <pc:sldMkLst>
          <pc:docMk/>
          <pc:sldMk cId="3200071788" sldId="1987"/>
        </pc:sldMkLst>
        <pc:spChg chg="mod">
          <ac:chgData name="Sarah De Laere" userId="67d3e6de-258c-4e38-8dfe-ef3fcaaae7fb" providerId="ADAL" clId="{B3D6570A-D6B9-4C07-BFBC-C4BCB195E42D}" dt="2026-03-14T18:22:52.437" v="1037" actId="255"/>
          <ac:spMkLst>
            <pc:docMk/>
            <pc:sldMk cId="3200071788" sldId="1987"/>
            <ac:spMk id="4" creationId="{757F9BD6-6CE6-F0FA-CB87-7B1F7419066E}"/>
          </ac:spMkLst>
        </pc:spChg>
      </pc:sldChg>
      <pc:sldChg chg="addSp delSp modSp mod">
        <pc:chgData name="Sarah De Laere" userId="67d3e6de-258c-4e38-8dfe-ef3fcaaae7fb" providerId="ADAL" clId="{B3D6570A-D6B9-4C07-BFBC-C4BCB195E42D}" dt="2026-03-14T18:00:22.778" v="852" actId="14100"/>
        <pc:sldMkLst>
          <pc:docMk/>
          <pc:sldMk cId="343218729" sldId="1995"/>
        </pc:sldMkLst>
        <pc:picChg chg="add mod">
          <ac:chgData name="Sarah De Laere" userId="67d3e6de-258c-4e38-8dfe-ef3fcaaae7fb" providerId="ADAL" clId="{B3D6570A-D6B9-4C07-BFBC-C4BCB195E42D}" dt="2026-03-14T18:00:22.778" v="852" actId="14100"/>
          <ac:picMkLst>
            <pc:docMk/>
            <pc:sldMk cId="343218729" sldId="1995"/>
            <ac:picMk id="8" creationId="{959883AE-1F36-D351-BAFE-98242588C4A7}"/>
          </ac:picMkLst>
        </pc:picChg>
      </pc:sldChg>
      <pc:sldChg chg="modSp mod ord">
        <pc:chgData name="Sarah De Laere" userId="67d3e6de-258c-4e38-8dfe-ef3fcaaae7fb" providerId="ADAL" clId="{B3D6570A-D6B9-4C07-BFBC-C4BCB195E42D}" dt="2026-03-14T18:06:26.638" v="879" actId="20577"/>
        <pc:sldMkLst>
          <pc:docMk/>
          <pc:sldMk cId="3146146907" sldId="1999"/>
        </pc:sldMkLst>
        <pc:spChg chg="mod">
          <ac:chgData name="Sarah De Laere" userId="67d3e6de-258c-4e38-8dfe-ef3fcaaae7fb" providerId="ADAL" clId="{B3D6570A-D6B9-4C07-BFBC-C4BCB195E42D}" dt="2026-03-14T18:06:26.638" v="879" actId="20577"/>
          <ac:spMkLst>
            <pc:docMk/>
            <pc:sldMk cId="3146146907" sldId="1999"/>
            <ac:spMk id="3" creationId="{02D4CC8F-F17C-20EC-1322-46B5BB1E6575}"/>
          </ac:spMkLst>
        </pc:spChg>
      </pc:sldChg>
      <pc:sldChg chg="modSp mod">
        <pc:chgData name="Sarah De Laere" userId="67d3e6de-258c-4e38-8dfe-ef3fcaaae7fb" providerId="ADAL" clId="{B3D6570A-D6B9-4C07-BFBC-C4BCB195E42D}" dt="2026-03-24T14:39:50.265" v="1387" actId="12"/>
        <pc:sldMkLst>
          <pc:docMk/>
          <pc:sldMk cId="886213060" sldId="2000"/>
        </pc:sldMkLst>
        <pc:spChg chg="mod">
          <ac:chgData name="Sarah De Laere" userId="67d3e6de-258c-4e38-8dfe-ef3fcaaae7fb" providerId="ADAL" clId="{B3D6570A-D6B9-4C07-BFBC-C4BCB195E42D}" dt="2026-03-14T18:26:34.045" v="1106" actId="113"/>
          <ac:spMkLst>
            <pc:docMk/>
            <pc:sldMk cId="886213060" sldId="2000"/>
            <ac:spMk id="2" creationId="{4F675F10-CC40-1A13-2706-5ACC90DBBC20}"/>
          </ac:spMkLst>
        </pc:spChg>
        <pc:spChg chg="mod">
          <ac:chgData name="Sarah De Laere" userId="67d3e6de-258c-4e38-8dfe-ef3fcaaae7fb" providerId="ADAL" clId="{B3D6570A-D6B9-4C07-BFBC-C4BCB195E42D}" dt="2026-03-24T14:39:50.265" v="1387" actId="12"/>
          <ac:spMkLst>
            <pc:docMk/>
            <pc:sldMk cId="886213060" sldId="2000"/>
            <ac:spMk id="3" creationId="{6039AFD2-6C0D-8A10-A597-16C7AB7F9D1B}"/>
          </ac:spMkLst>
        </pc:spChg>
      </pc:sldChg>
      <pc:sldChg chg="addSp delSp modSp new mod">
        <pc:chgData name="Sarah De Laere" userId="67d3e6de-258c-4e38-8dfe-ef3fcaaae7fb" providerId="ADAL" clId="{B3D6570A-D6B9-4C07-BFBC-C4BCB195E42D}" dt="2026-03-14T17:44:02.876" v="474" actId="1076"/>
        <pc:sldMkLst>
          <pc:docMk/>
          <pc:sldMk cId="314431050" sldId="2001"/>
        </pc:sldMkLst>
        <pc:picChg chg="add mod">
          <ac:chgData name="Sarah De Laere" userId="67d3e6de-258c-4e38-8dfe-ef3fcaaae7fb" providerId="ADAL" clId="{B3D6570A-D6B9-4C07-BFBC-C4BCB195E42D}" dt="2026-03-14T17:44:02.876" v="474" actId="1076"/>
          <ac:picMkLst>
            <pc:docMk/>
            <pc:sldMk cId="314431050" sldId="2001"/>
            <ac:picMk id="10" creationId="{819016B6-BC94-2170-E8EE-9420153CCD1E}"/>
          </ac:picMkLst>
        </pc:picChg>
      </pc:sldChg>
      <pc:sldChg chg="addSp delSp modSp new mod">
        <pc:chgData name="Sarah De Laere" userId="67d3e6de-258c-4e38-8dfe-ef3fcaaae7fb" providerId="ADAL" clId="{B3D6570A-D6B9-4C07-BFBC-C4BCB195E42D}" dt="2026-03-14T18:02:57.419" v="867" actId="1076"/>
        <pc:sldMkLst>
          <pc:docMk/>
          <pc:sldMk cId="3869427990" sldId="2002"/>
        </pc:sldMkLst>
        <pc:picChg chg="add mod">
          <ac:chgData name="Sarah De Laere" userId="67d3e6de-258c-4e38-8dfe-ef3fcaaae7fb" providerId="ADAL" clId="{B3D6570A-D6B9-4C07-BFBC-C4BCB195E42D}" dt="2026-03-14T18:01:28.698" v="861" actId="1076"/>
          <ac:picMkLst>
            <pc:docMk/>
            <pc:sldMk cId="3869427990" sldId="2002"/>
            <ac:picMk id="4" creationId="{5809E14B-233F-8D17-3136-9DC32FF2C233}"/>
          </ac:picMkLst>
        </pc:picChg>
        <pc:picChg chg="add mod">
          <ac:chgData name="Sarah De Laere" userId="67d3e6de-258c-4e38-8dfe-ef3fcaaae7fb" providerId="ADAL" clId="{B3D6570A-D6B9-4C07-BFBC-C4BCB195E42D}" dt="2026-03-14T18:01:25.105" v="860" actId="1076"/>
          <ac:picMkLst>
            <pc:docMk/>
            <pc:sldMk cId="3869427990" sldId="2002"/>
            <ac:picMk id="5" creationId="{287EFFD9-C643-F85E-7ACA-EFC5ADFF18F5}"/>
          </ac:picMkLst>
        </pc:picChg>
        <pc:picChg chg="add mod">
          <ac:chgData name="Sarah De Laere" userId="67d3e6de-258c-4e38-8dfe-ef3fcaaae7fb" providerId="ADAL" clId="{B3D6570A-D6B9-4C07-BFBC-C4BCB195E42D}" dt="2026-03-14T18:02:57.419" v="867" actId="1076"/>
          <ac:picMkLst>
            <pc:docMk/>
            <pc:sldMk cId="3869427990" sldId="2002"/>
            <ac:picMk id="7" creationId="{159EDE1D-0D1F-C7BC-C98F-E6267E2C4560}"/>
          </ac:picMkLst>
        </pc:picChg>
      </pc:sldChg>
      <pc:sldChg chg="modSp add mod ord">
        <pc:chgData name="Sarah De Laere" userId="67d3e6de-258c-4e38-8dfe-ef3fcaaae7fb" providerId="ADAL" clId="{B3D6570A-D6B9-4C07-BFBC-C4BCB195E42D}" dt="2026-03-14T18:08:02.532" v="906" actId="20577"/>
        <pc:sldMkLst>
          <pc:docMk/>
          <pc:sldMk cId="3462644436" sldId="2003"/>
        </pc:sldMkLst>
        <pc:spChg chg="mod">
          <ac:chgData name="Sarah De Laere" userId="67d3e6de-258c-4e38-8dfe-ef3fcaaae7fb" providerId="ADAL" clId="{B3D6570A-D6B9-4C07-BFBC-C4BCB195E42D}" dt="2026-03-14T18:08:02.532" v="906" actId="20577"/>
          <ac:spMkLst>
            <pc:docMk/>
            <pc:sldMk cId="3462644436" sldId="2003"/>
            <ac:spMk id="2" creationId="{6DC8F164-9AFF-5E80-4A57-E2047975D8DB}"/>
          </ac:spMkLst>
        </pc:spChg>
      </pc:sldChg>
      <pc:sldChg chg="modSp new mod">
        <pc:chgData name="Sarah De Laere" userId="67d3e6de-258c-4e38-8dfe-ef3fcaaae7fb" providerId="ADAL" clId="{B3D6570A-D6B9-4C07-BFBC-C4BCB195E42D}" dt="2026-03-14T18:33:09.938" v="1330" actId="20577"/>
        <pc:sldMkLst>
          <pc:docMk/>
          <pc:sldMk cId="4032653866" sldId="2004"/>
        </pc:sldMkLst>
        <pc:spChg chg="mod">
          <ac:chgData name="Sarah De Laere" userId="67d3e6de-258c-4e38-8dfe-ef3fcaaae7fb" providerId="ADAL" clId="{B3D6570A-D6B9-4C07-BFBC-C4BCB195E42D}" dt="2026-03-14T18:27:29.654" v="1155" actId="14100"/>
          <ac:spMkLst>
            <pc:docMk/>
            <pc:sldMk cId="4032653866" sldId="2004"/>
            <ac:spMk id="2" creationId="{E8455E80-DAA9-EDEB-4CCA-96CD631496C9}"/>
          </ac:spMkLst>
        </pc:spChg>
        <pc:spChg chg="mod">
          <ac:chgData name="Sarah De Laere" userId="67d3e6de-258c-4e38-8dfe-ef3fcaaae7fb" providerId="ADAL" clId="{B3D6570A-D6B9-4C07-BFBC-C4BCB195E42D}" dt="2026-03-14T18:33:09.938" v="1330" actId="20577"/>
          <ac:spMkLst>
            <pc:docMk/>
            <pc:sldMk cId="4032653866" sldId="2004"/>
            <ac:spMk id="3" creationId="{D69FC187-7116-235C-0518-41B67CB161FD}"/>
          </ac:spMkLst>
        </pc:spChg>
      </pc:sldChg>
      <pc:sldChg chg="modSp new mod">
        <pc:chgData name="Sarah De Laere" userId="67d3e6de-258c-4e38-8dfe-ef3fcaaae7fb" providerId="ADAL" clId="{B3D6570A-D6B9-4C07-BFBC-C4BCB195E42D}" dt="2026-03-20T12:07:46.984" v="1381" actId="27636"/>
        <pc:sldMkLst>
          <pc:docMk/>
          <pc:sldMk cId="1921757653" sldId="2005"/>
        </pc:sldMkLst>
        <pc:spChg chg="mod">
          <ac:chgData name="Sarah De Laere" userId="67d3e6de-258c-4e38-8dfe-ef3fcaaae7fb" providerId="ADAL" clId="{B3D6570A-D6B9-4C07-BFBC-C4BCB195E42D}" dt="2026-03-14T18:33:42.075" v="1338" actId="207"/>
          <ac:spMkLst>
            <pc:docMk/>
            <pc:sldMk cId="1921757653" sldId="2005"/>
            <ac:spMk id="2" creationId="{046C4D37-7481-9DCF-FD0E-D29FE7B4F597}"/>
          </ac:spMkLst>
        </pc:spChg>
        <pc:spChg chg="mod">
          <ac:chgData name="Sarah De Laere" userId="67d3e6de-258c-4e38-8dfe-ef3fcaaae7fb" providerId="ADAL" clId="{B3D6570A-D6B9-4C07-BFBC-C4BCB195E42D}" dt="2026-03-20T12:07:46.984" v="1381" actId="27636"/>
          <ac:spMkLst>
            <pc:docMk/>
            <pc:sldMk cId="1921757653" sldId="2005"/>
            <ac:spMk id="3" creationId="{681BCAE2-30DB-1D2F-33AA-C426AE520F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10281-7E8F-42EB-901B-61F12BF7B023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0FD9B-908B-430A-A5DE-3C40F3307E9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833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749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502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083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033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996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245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8506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95981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3222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6092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FCBBF-F6B1-1953-41A8-2AF6D85E3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B1D371F-19A5-F9F2-BFDC-DC6254197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B193969-7DA7-1B82-CBAB-FC3D6C7FA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2A5900-D1E5-46E3-9FB0-C2214B3DA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324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3054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9946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875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838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7902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FD9B-908B-430A-A5DE-3C40F3307E97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61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724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826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057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68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258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67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261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ECDC4-FA57-83C3-111D-E60C86676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B3232F-4D9A-E3A4-FBA7-D513A5332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32ED32-7476-5B73-9E76-0DB793EA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F3E5C-1663-A0F8-1CE2-449201CA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66A6A1-15F1-28D3-03F8-2990AC71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866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16EB4-0BB2-15D4-0426-56042E79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BB6FEF-0159-BA34-145A-FE37FCB26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325BFB-F510-6F79-9024-0732B337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E06C0-5288-6B3E-9DE3-CFF7DCE2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C09F4D-019E-1305-A8F5-8F5F4236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674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8BB32A-4820-969B-2EBB-70BA3ACD3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768A6B-F145-76BE-ED88-19904D022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F1A72-F911-A179-8EDE-E38941A8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2B245-DCCD-4773-CE0F-642F5EF0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A88B8-FF71-C9D7-003F-1575EE3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567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bg>
      <p:bgPr>
        <a:solidFill>
          <a:srgbClr val="CF192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66753" cy="5844995"/>
          </a:xfrm>
          <a:custGeom>
            <a:avLst/>
            <a:gdLst>
              <a:gd name="connsiteX0" fmla="*/ 219525 w 285508"/>
              <a:gd name="connsiteY0" fmla="*/ 0 h 149667"/>
              <a:gd name="connsiteX1" fmla="*/ 13220 w 285508"/>
              <a:gd name="connsiteY1" fmla="*/ 0 h 149667"/>
              <a:gd name="connsiteX2" fmla="*/ 13220 w 285508"/>
              <a:gd name="connsiteY2" fmla="*/ 0 h 149667"/>
              <a:gd name="connsiteX3" fmla="*/ 11826 w 285508"/>
              <a:gd name="connsiteY3" fmla="*/ 61 h 149667"/>
              <a:gd name="connsiteX4" fmla="*/ 10552 w 285508"/>
              <a:gd name="connsiteY4" fmla="*/ 243 h 149667"/>
              <a:gd name="connsiteX5" fmla="*/ 9279 w 285508"/>
              <a:gd name="connsiteY5" fmla="*/ 607 h 149667"/>
              <a:gd name="connsiteX6" fmla="*/ 8066 w 285508"/>
              <a:gd name="connsiteY6" fmla="*/ 1031 h 149667"/>
              <a:gd name="connsiteX7" fmla="*/ 6914 w 285508"/>
              <a:gd name="connsiteY7" fmla="*/ 1577 h 149667"/>
              <a:gd name="connsiteX8" fmla="*/ 5822 w 285508"/>
              <a:gd name="connsiteY8" fmla="*/ 2244 h 149667"/>
              <a:gd name="connsiteX9" fmla="*/ 4791 w 285508"/>
              <a:gd name="connsiteY9" fmla="*/ 3032 h 149667"/>
              <a:gd name="connsiteX10" fmla="*/ 3881 w 285508"/>
              <a:gd name="connsiteY10" fmla="*/ 3881 h 149667"/>
              <a:gd name="connsiteX11" fmla="*/ 3032 w 285508"/>
              <a:gd name="connsiteY11" fmla="*/ 4791 h 149667"/>
              <a:gd name="connsiteX12" fmla="*/ 2244 w 285508"/>
              <a:gd name="connsiteY12" fmla="*/ 5822 h 149667"/>
              <a:gd name="connsiteX13" fmla="*/ 1577 w 285508"/>
              <a:gd name="connsiteY13" fmla="*/ 6914 h 149667"/>
              <a:gd name="connsiteX14" fmla="*/ 1031 w 285508"/>
              <a:gd name="connsiteY14" fmla="*/ 8066 h 149667"/>
              <a:gd name="connsiteX15" fmla="*/ 607 w 285508"/>
              <a:gd name="connsiteY15" fmla="*/ 9279 h 149667"/>
              <a:gd name="connsiteX16" fmla="*/ 243 w 285508"/>
              <a:gd name="connsiteY16" fmla="*/ 10552 h 149667"/>
              <a:gd name="connsiteX17" fmla="*/ 61 w 285508"/>
              <a:gd name="connsiteY17" fmla="*/ 11826 h 149667"/>
              <a:gd name="connsiteX18" fmla="*/ 0 w 285508"/>
              <a:gd name="connsiteY18" fmla="*/ 13220 h 149667"/>
              <a:gd name="connsiteX19" fmla="*/ 0 w 285508"/>
              <a:gd name="connsiteY19" fmla="*/ 136447 h 149667"/>
              <a:gd name="connsiteX20" fmla="*/ 0 w 285508"/>
              <a:gd name="connsiteY20" fmla="*/ 136447 h 149667"/>
              <a:gd name="connsiteX21" fmla="*/ 61 w 285508"/>
              <a:gd name="connsiteY21" fmla="*/ 137841 h 149667"/>
              <a:gd name="connsiteX22" fmla="*/ 243 w 285508"/>
              <a:gd name="connsiteY22" fmla="*/ 139115 h 149667"/>
              <a:gd name="connsiteX23" fmla="*/ 607 w 285508"/>
              <a:gd name="connsiteY23" fmla="*/ 140388 h 149667"/>
              <a:gd name="connsiteX24" fmla="*/ 1031 w 285508"/>
              <a:gd name="connsiteY24" fmla="*/ 141601 h 149667"/>
              <a:gd name="connsiteX25" fmla="*/ 1577 w 285508"/>
              <a:gd name="connsiteY25" fmla="*/ 142753 h 149667"/>
              <a:gd name="connsiteX26" fmla="*/ 2244 w 285508"/>
              <a:gd name="connsiteY26" fmla="*/ 143845 h 149667"/>
              <a:gd name="connsiteX27" fmla="*/ 3032 w 285508"/>
              <a:gd name="connsiteY27" fmla="*/ 144876 h 149667"/>
              <a:gd name="connsiteX28" fmla="*/ 3881 w 285508"/>
              <a:gd name="connsiteY28" fmla="*/ 145786 h 149667"/>
              <a:gd name="connsiteX29" fmla="*/ 4791 w 285508"/>
              <a:gd name="connsiteY29" fmla="*/ 146635 h 149667"/>
              <a:gd name="connsiteX30" fmla="*/ 5822 w 285508"/>
              <a:gd name="connsiteY30" fmla="*/ 147423 h 149667"/>
              <a:gd name="connsiteX31" fmla="*/ 6914 w 285508"/>
              <a:gd name="connsiteY31" fmla="*/ 148090 h 149667"/>
              <a:gd name="connsiteX32" fmla="*/ 8066 w 285508"/>
              <a:gd name="connsiteY32" fmla="*/ 148636 h 149667"/>
              <a:gd name="connsiteX33" fmla="*/ 9279 w 285508"/>
              <a:gd name="connsiteY33" fmla="*/ 149060 h 149667"/>
              <a:gd name="connsiteX34" fmla="*/ 10552 w 285508"/>
              <a:gd name="connsiteY34" fmla="*/ 149424 h 149667"/>
              <a:gd name="connsiteX35" fmla="*/ 11826 w 285508"/>
              <a:gd name="connsiteY35" fmla="*/ 149606 h 149667"/>
              <a:gd name="connsiteX36" fmla="*/ 13220 w 285508"/>
              <a:gd name="connsiteY36" fmla="*/ 149667 h 149667"/>
              <a:gd name="connsiteX37" fmla="*/ 272288 w 285508"/>
              <a:gd name="connsiteY37" fmla="*/ 149667 h 149667"/>
              <a:gd name="connsiteX38" fmla="*/ 272288 w 285508"/>
              <a:gd name="connsiteY38" fmla="*/ 149667 h 149667"/>
              <a:gd name="connsiteX39" fmla="*/ 273682 w 285508"/>
              <a:gd name="connsiteY39" fmla="*/ 149606 h 149667"/>
              <a:gd name="connsiteX40" fmla="*/ 274956 w 285508"/>
              <a:gd name="connsiteY40" fmla="*/ 149424 h 149667"/>
              <a:gd name="connsiteX41" fmla="*/ 276229 w 285508"/>
              <a:gd name="connsiteY41" fmla="*/ 149060 h 149667"/>
              <a:gd name="connsiteX42" fmla="*/ 277442 w 285508"/>
              <a:gd name="connsiteY42" fmla="*/ 148636 h 149667"/>
              <a:gd name="connsiteX43" fmla="*/ 278594 w 285508"/>
              <a:gd name="connsiteY43" fmla="*/ 148090 h 149667"/>
              <a:gd name="connsiteX44" fmla="*/ 279686 w 285508"/>
              <a:gd name="connsiteY44" fmla="*/ 147423 h 149667"/>
              <a:gd name="connsiteX45" fmla="*/ 280717 w 285508"/>
              <a:gd name="connsiteY45" fmla="*/ 146635 h 149667"/>
              <a:gd name="connsiteX46" fmla="*/ 281627 w 285508"/>
              <a:gd name="connsiteY46" fmla="*/ 145786 h 149667"/>
              <a:gd name="connsiteX47" fmla="*/ 282476 w 285508"/>
              <a:gd name="connsiteY47" fmla="*/ 144876 h 149667"/>
              <a:gd name="connsiteX48" fmla="*/ 283264 w 285508"/>
              <a:gd name="connsiteY48" fmla="*/ 143845 h 149667"/>
              <a:gd name="connsiteX49" fmla="*/ 283931 w 285508"/>
              <a:gd name="connsiteY49" fmla="*/ 142753 h 149667"/>
              <a:gd name="connsiteX50" fmla="*/ 284477 w 285508"/>
              <a:gd name="connsiteY50" fmla="*/ 141601 h 149667"/>
              <a:gd name="connsiteX51" fmla="*/ 284901 w 285508"/>
              <a:gd name="connsiteY51" fmla="*/ 140388 h 149667"/>
              <a:gd name="connsiteX52" fmla="*/ 285265 w 285508"/>
              <a:gd name="connsiteY52" fmla="*/ 139115 h 149667"/>
              <a:gd name="connsiteX53" fmla="*/ 285447 w 285508"/>
              <a:gd name="connsiteY53" fmla="*/ 137841 h 149667"/>
              <a:gd name="connsiteX54" fmla="*/ 285508 w 285508"/>
              <a:gd name="connsiteY54" fmla="*/ 136447 h 149667"/>
              <a:gd name="connsiteX55" fmla="*/ 285508 w 285508"/>
              <a:gd name="connsiteY55" fmla="*/ 32626 h 149667"/>
              <a:gd name="connsiteX0" fmla="*/ 219525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  <a:gd name="connsiteX0" fmla="*/ 201136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5936" h="149667" fill="none" extrusionOk="0">
                <a:moveTo>
                  <a:pt x="201136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cubicBezTo>
                  <a:pt x="182" y="10977"/>
                  <a:pt x="122" y="11401"/>
                  <a:pt x="61" y="11826"/>
                </a:cubicBezTo>
                <a:cubicBezTo>
                  <a:pt x="41" y="12291"/>
                  <a:pt x="20" y="12755"/>
                  <a:pt x="0" y="13220"/>
                </a:cubicBezTo>
                <a:lnTo>
                  <a:pt x="0" y="136447"/>
                </a:lnTo>
                <a:lnTo>
                  <a:pt x="0" y="136447"/>
                </a:lnTo>
                <a:cubicBezTo>
                  <a:pt x="20" y="136912"/>
                  <a:pt x="41" y="137376"/>
                  <a:pt x="61" y="137841"/>
                </a:cubicBezTo>
                <a:cubicBezTo>
                  <a:pt x="122" y="138266"/>
                  <a:pt x="182" y="138690"/>
                  <a:pt x="243" y="139115"/>
                </a:cubicBez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cubicBezTo>
                  <a:pt x="285326" y="138690"/>
                  <a:pt x="285386" y="138266"/>
                  <a:pt x="285447" y="137841"/>
                </a:cubicBezTo>
                <a:cubicBezTo>
                  <a:pt x="285467" y="137376"/>
                  <a:pt x="285488" y="136912"/>
                  <a:pt x="285508" y="136447"/>
                </a:cubicBezTo>
                <a:cubicBezTo>
                  <a:pt x="285651" y="104691"/>
                  <a:pt x="285793" y="72935"/>
                  <a:pt x="285936" y="41179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5228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1 kol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29333" y="738096"/>
            <a:ext cx="10027000" cy="1143200"/>
          </a:xfrm>
          <a:prstGeom prst="rect">
            <a:avLst/>
          </a:prstGeom>
        </p:spPr>
        <p:txBody>
          <a:bodyPr spcFirstLastPara="1" wrap="square" lIns="0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6667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29333" y="2112889"/>
            <a:ext cx="10027001" cy="4036800"/>
          </a:xfrm>
          <a:prstGeom prst="rect">
            <a:avLst/>
          </a:prstGeom>
        </p:spPr>
        <p:txBody>
          <a:bodyPr spcFirstLastPara="1" wrap="square" lIns="0" tIns="91425" rIns="91425" bIns="91425" anchor="t" anchorCtr="0"/>
          <a:lstStyle>
            <a:lvl1pPr marL="239994" lvl="0" indent="-239994">
              <a:spcBef>
                <a:spcPts val="800"/>
              </a:spcBef>
              <a:spcAft>
                <a:spcPts val="0"/>
              </a:spcAft>
              <a:buClr>
                <a:srgbClr val="CF192C"/>
              </a:buClr>
              <a:buSzPct val="900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6240000"/>
            <a:ext cx="411421" cy="4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94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6861E-4485-2017-D110-7CA3C44E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29E008-B73B-7F4A-5C61-8DDF00FE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D1236B-11E5-DBF3-3AFE-2321B490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E8F19C-7896-C5C1-6C96-19F84879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F836FA-3F9F-C9F4-D35D-6E7C35CD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051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4408A-07B3-CDA7-A0D1-655F884C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ABB87E-2AFA-0424-662C-E64282133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8F0A39-2392-A94F-4C03-7EF92136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3EB2E2-AE3D-4BC6-BA2B-CA075ED3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8DCF1C-C160-1DBB-BDEB-DFD10E67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636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95D4D-6FE0-5871-1879-1564DEA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02F4FF-03A0-0B76-A2D5-8180A66E9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38640E-2462-C194-212C-37659B7E3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B13C44-E276-5A74-F0F4-5A58A244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8494FD-21AD-07B2-8D42-C25CA4EA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1A0EEF-6EF7-0ACB-C61B-D1FD0B06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86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48E5F-7111-E6DC-68C1-C43C29F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0509CA-0A48-95A4-2020-65A37F81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442B21-09AD-62CD-9634-416FEB018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CF2296-B8BC-8EDE-2C42-6FA5A97B0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14D9B9-8DC3-40AA-1922-BDCA321F2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946947-D39E-B5DE-305E-D3A36061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795251-4C42-8D13-6186-D1903A78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5708AB-500A-7655-A431-1F51B765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371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CAD97-F60C-20ED-1ED9-4371C8A0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6BFCDC-8FD2-D761-7639-29F33242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2ECA21-9955-F0B5-414F-563B8349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540DC0-2E29-9371-7B1B-43C64234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0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FC0FED-7ADF-16B8-614F-DF15AAB9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FA930D-27C0-030A-21FA-36EE5C54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73619B-A1D8-9029-3CEB-E580CA49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003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F8B81-D19C-1CEA-2CA9-1090FBC5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BF6AF-A4E2-6F5F-D3B4-FBE81BA9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40996D-1D79-F2F3-A980-308A8DA3A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DF044C-E4F1-F924-44F8-F6FC34B0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E59DF3-AE28-E368-9244-D7EECFDE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42CC5A-6E94-463D-BDB3-B3E37032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74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1BD86-A739-A46E-F9CA-05D7D921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FD8022-77E7-BC66-112C-5143B2EDB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8EAEE4-8B17-4752-E9CB-357C328C3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F13F94-A436-9619-8F3D-55C34138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C0278-F930-7C54-A5C2-40A2431C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3E9D23-5F79-D0AC-9D8D-76CD21E9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82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3943F2-CAEB-84E4-B7A0-BE4C3DE7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8D372A-2D8D-7585-371D-FAFBB1A05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359A0E-FE80-6685-36B7-DC1C1D0E2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C7FCA-35F9-4E8D-820B-B1CA79894329}" type="datetimeFigureOut">
              <a:rPr lang="fr-BE" smtClean="0"/>
              <a:t>24-03-26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BED42F-765A-7841-57AD-5103E068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DAA06-444B-6BAC-BA8B-5EFA26AC0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B0C4C4-A91C-408B-9BFA-432CBDE5B74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46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Fedasil@caami-hziv.fgov.b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form.fedasil.be/lookup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edic@fedasil.be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4931" y="1356051"/>
            <a:ext cx="10342575" cy="3138280"/>
          </a:xfrm>
        </p:spPr>
        <p:txBody>
          <a:bodyPr>
            <a:normAutofit/>
          </a:bodyPr>
          <a:lstStyle/>
          <a:p>
            <a:pPr algn="ctr"/>
            <a:br>
              <a:rPr lang="fr-BE" sz="6400" b="1" dirty="0">
                <a:latin typeface="Raleway ExtraBold" panose="020B0604020202020204" charset="0"/>
              </a:rPr>
            </a:br>
            <a:r>
              <a:rPr lang="fr-BE" sz="6400" b="1" dirty="0"/>
              <a:t>Projet CAAMI4FEDASIL</a:t>
            </a:r>
            <a:br>
              <a:rPr lang="fr-BE" sz="6400" b="1" dirty="0"/>
            </a:br>
            <a:r>
              <a:rPr lang="fr-BE" sz="2800" b="1" dirty="0"/>
              <a:t>Session mars 2026</a:t>
            </a:r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51" y="152110"/>
            <a:ext cx="2904540" cy="2053624"/>
          </a:xfrm>
          <a:prstGeom prst="rect">
            <a:avLst/>
          </a:prstGeom>
        </p:spPr>
      </p:pic>
      <p:pic>
        <p:nvPicPr>
          <p:cNvPr id="1026" name="Picture 2" descr="Inforegio - Download centre for visual elements">
            <a:extLst>
              <a:ext uri="{FF2B5EF4-FFF2-40B4-BE49-F238E27FC236}">
                <a16:creationId xmlns:a16="http://schemas.microsoft.com/office/drawing/2014/main" id="{905AA2AD-B620-42D7-AF91-5A947FCE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1" y="622838"/>
            <a:ext cx="3724276" cy="11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A27E00-E857-9BC6-F900-977A7446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3664E1-2964-BE94-6687-27D19BD0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22FC33-5616-1A68-1FF5-AC28BD83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263788-BAE7-58B3-23A5-336D27C3A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71" y="645085"/>
            <a:ext cx="2904541" cy="11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039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19016B6-BC94-2170-E8EE-9420153CC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449926"/>
            <a:ext cx="10180320" cy="59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10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493" y="1271690"/>
            <a:ext cx="11458364" cy="50892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BE" sz="9600" b="1" dirty="0">
                <a:solidFill>
                  <a:srgbClr val="C00000"/>
                </a:solidFill>
              </a:rPr>
              <a:t>             </a:t>
            </a:r>
            <a:r>
              <a:rPr lang="fr-BE" sz="11200" b="1" dirty="0">
                <a:solidFill>
                  <a:srgbClr val="C00000"/>
                </a:solidFill>
              </a:rPr>
              <a:t> Pharmacie </a:t>
            </a:r>
            <a:endParaRPr lang="fr-BE" sz="9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BE" sz="9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sz="8000" b="1" dirty="0"/>
              <a:t>1) Médicaments remboursables INAMI, non sous à accord préalable </a:t>
            </a:r>
            <a:r>
              <a:rPr lang="fr-BE" sz="7000" dirty="0"/>
              <a:t>(ex : antibiotiques)</a:t>
            </a:r>
          </a:p>
          <a:p>
            <a:pPr marL="0" indent="0">
              <a:buNone/>
            </a:pPr>
            <a:endParaRPr lang="fr-BE" sz="7000" dirty="0"/>
          </a:p>
          <a:p>
            <a:pPr marL="0" indent="0">
              <a:buNone/>
            </a:pPr>
            <a:r>
              <a:rPr lang="fr-BE" sz="7000" b="1" dirty="0">
                <a:solidFill>
                  <a:srgbClr val="C00000"/>
                </a:solidFill>
              </a:rPr>
              <a:t>                                 </a:t>
            </a:r>
            <a:r>
              <a:rPr lang="fr-BE" sz="7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vert </a:t>
            </a:r>
            <a:r>
              <a:rPr lang="fr-BE" sz="7000" dirty="0"/>
              <a:t>&gt; délivré directement au DPI moyennant prescription médicale </a:t>
            </a:r>
          </a:p>
          <a:p>
            <a:pPr marL="0" indent="0">
              <a:buNone/>
            </a:pPr>
            <a:endParaRPr lang="fr-BE" sz="7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FR" sz="80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2) 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Médicaments </a:t>
            </a:r>
            <a:r>
              <a:rPr lang="fr-FR" sz="8000" b="1" dirty="0"/>
              <a:t>remboursables INAMI, soumis à accord préalable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chapitre IV/ </a:t>
            </a:r>
            <a:r>
              <a:rPr kumimoji="0" lang="fr-FR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IVbis</a:t>
            </a:r>
            <a:r>
              <a:rPr kumimoji="0" 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/ VIII</a:t>
            </a:r>
            <a:r>
              <a:rPr lang="fr-FR" sz="7200" dirty="0">
                <a:solidFill>
                  <a:srgbClr val="000000"/>
                </a:solidFill>
              </a:rPr>
              <a:t> (ex: </a:t>
            </a:r>
            <a:r>
              <a:rPr kumimoji="0" 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Biktarvy</a:t>
            </a:r>
            <a:r>
              <a:rPr lang="fr-FR" sz="7200" dirty="0">
                <a:solidFill>
                  <a:srgbClr val="000000"/>
                </a:solidFill>
              </a:rPr>
              <a:t>)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FR" sz="7200" dirty="0">
              <a:solidFill>
                <a:srgbClr val="000000"/>
              </a:solidFill>
            </a:endParaRPr>
          </a:p>
          <a:p>
            <a:pPr marL="1588760" lvl="2" indent="0">
              <a:lnSpc>
                <a:spcPct val="100000"/>
              </a:lnSpc>
              <a:buSzTx/>
              <a:buNone/>
              <a:defRPr/>
            </a:pPr>
            <a:r>
              <a:rPr kumimoji="0" lang="fr-FR" sz="6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6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Code orange </a:t>
            </a:r>
            <a:r>
              <a:rPr kumimoji="0" lang="fr-FR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&gt; besoin d’introduire une demande de prise en charge via le formulaire en ligne                                     &gt; délivrer  accord via e-mail &gt; délivrance pharmacie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3) Médicaments catégorie D</a:t>
            </a:r>
            <a:r>
              <a:rPr kumimoji="0" lang="fr-BE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= médicaments non pris en charge par l’INAMI mais bien par </a:t>
            </a:r>
            <a:r>
              <a:rPr kumimoji="0" lang="fr-BE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Fedasil</a:t>
            </a:r>
            <a:r>
              <a:rPr kumimoji="0" lang="fr-BE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(ex:</a:t>
            </a:r>
            <a:r>
              <a:rPr lang="fr-BE" sz="7200" dirty="0">
                <a:solidFill>
                  <a:srgbClr val="000000"/>
                </a:solidFill>
              </a:rPr>
              <a:t> vitamine D).</a:t>
            </a:r>
            <a:r>
              <a:rPr kumimoji="0" lang="fr-FR" sz="7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Création d’une liste catégorie D  par Fedasil pour </a:t>
            </a:r>
            <a:r>
              <a:rPr kumimoji="0" lang="fr-F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médicaments et dispositifs m</a:t>
            </a:r>
            <a:r>
              <a:rPr lang="fr-FR" sz="7200" dirty="0" err="1">
                <a:solidFill>
                  <a:srgbClr val="000000"/>
                </a:solidFill>
              </a:rPr>
              <a:t>édicaux</a:t>
            </a:r>
            <a:endParaRPr lang="fr-FR" sz="72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r-FR" sz="7200" dirty="0">
                <a:solidFill>
                  <a:srgbClr val="000000"/>
                </a:solidFill>
              </a:rPr>
              <a:t> </a:t>
            </a:r>
            <a:endParaRPr lang="fr-FR" sz="8000" dirty="0">
              <a:solidFill>
                <a:srgbClr val="000000"/>
              </a:solidFill>
            </a:endParaRP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r>
              <a:rPr kumimoji="0" lang="fr-FR" sz="6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     - Produits figurant sur </a:t>
            </a:r>
            <a:r>
              <a:rPr lang="fr-FR" sz="6800" dirty="0">
                <a:solidFill>
                  <a:srgbClr val="000000"/>
                </a:solidFill>
              </a:rPr>
              <a:t>la l</a:t>
            </a:r>
            <a:r>
              <a:rPr kumimoji="0" lang="fr-FR" sz="6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iste</a:t>
            </a:r>
            <a:r>
              <a:rPr kumimoji="0" lang="fr-FR" sz="6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= </a:t>
            </a:r>
            <a:r>
              <a:rPr kumimoji="0" lang="fr-FR" sz="6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code vert  </a:t>
            </a:r>
            <a:r>
              <a:rPr kumimoji="0" lang="fr-FR" sz="6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&gt; pris en charge </a:t>
            </a:r>
            <a:r>
              <a:rPr lang="fr-FR" sz="6800" dirty="0">
                <a:solidFill>
                  <a:srgbClr val="000000"/>
                </a:solidFill>
              </a:rPr>
              <a:t>&gt; délivré</a:t>
            </a:r>
            <a:r>
              <a:rPr kumimoji="0" lang="fr-FR" sz="6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par pharma        </a:t>
            </a: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r>
              <a:rPr kumimoji="0" lang="fr-FR" sz="6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         </a:t>
            </a: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r>
              <a:rPr lang="fr-FR" sz="6800" dirty="0">
                <a:solidFill>
                  <a:srgbClr val="000000"/>
                </a:solidFill>
              </a:rPr>
              <a:t>           </a:t>
            </a:r>
            <a:r>
              <a:rPr lang="fr-FR" sz="6400" dirty="0">
                <a:solidFill>
                  <a:srgbClr val="000000"/>
                </a:solidFill>
              </a:rPr>
              <a:t>- Produits ne figurant pas sur la liste = </a:t>
            </a:r>
            <a:r>
              <a:rPr lang="fr-FR" sz="6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rouge  </a:t>
            </a:r>
            <a:r>
              <a:rPr lang="fr-FR" sz="6400" dirty="0">
                <a:solidFill>
                  <a:srgbClr val="000000"/>
                </a:solidFill>
              </a:rPr>
              <a:t>&gt; non pris en charge &gt; ne sera pas délivré OU le DPI le paie  </a:t>
            </a:r>
          </a:p>
          <a:p>
            <a:pPr marL="979176" lvl="1" indent="0">
              <a:lnSpc>
                <a:spcPct val="100000"/>
              </a:lnSpc>
              <a:buSzTx/>
              <a:buNone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r>
              <a:rPr lang="fr-BE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7894" y="460408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C95A3-4408-BF3B-986C-80535E03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  <p:pic>
        <p:nvPicPr>
          <p:cNvPr id="4" name="Image 14">
            <a:extLst>
              <a:ext uri="{FF2B5EF4-FFF2-40B4-BE49-F238E27FC236}">
                <a16:creationId xmlns:a16="http://schemas.microsoft.com/office/drawing/2014/main" id="{B413343C-5C9F-1A17-1F75-0D9EAB671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69" y="5181352"/>
            <a:ext cx="568240" cy="568240"/>
          </a:xfrm>
          <a:prstGeom prst="rect">
            <a:avLst/>
          </a:prstGeom>
        </p:spPr>
      </p:pic>
      <p:pic>
        <p:nvPicPr>
          <p:cNvPr id="8" name="Image 18" descr="Une image contenant parapluie, accessoire, drapeau&#10;&#10;Description générée automatiquement">
            <a:extLst>
              <a:ext uri="{FF2B5EF4-FFF2-40B4-BE49-F238E27FC236}">
                <a16:creationId xmlns:a16="http://schemas.microsoft.com/office/drawing/2014/main" id="{D52D0FEE-9253-D1E3-D152-36CB8C40E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9" r="32165" b="15284"/>
          <a:stretch/>
        </p:blipFill>
        <p:spPr>
          <a:xfrm>
            <a:off x="1314115" y="5586310"/>
            <a:ext cx="599724" cy="622635"/>
          </a:xfrm>
          <a:prstGeom prst="rect">
            <a:avLst/>
          </a:prstGeom>
        </p:spPr>
      </p:pic>
      <p:pic>
        <p:nvPicPr>
          <p:cNvPr id="9" name="Image 20">
            <a:extLst>
              <a:ext uri="{FF2B5EF4-FFF2-40B4-BE49-F238E27FC236}">
                <a16:creationId xmlns:a16="http://schemas.microsoft.com/office/drawing/2014/main" id="{CDD3DA91-1EDD-F3BA-B83F-43BEC01706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64" y="3929894"/>
            <a:ext cx="375450" cy="468846"/>
          </a:xfrm>
          <a:prstGeom prst="rect">
            <a:avLst/>
          </a:prstGeom>
        </p:spPr>
      </p:pic>
      <p:pic>
        <p:nvPicPr>
          <p:cNvPr id="5" name="Image 14">
            <a:extLst>
              <a:ext uri="{FF2B5EF4-FFF2-40B4-BE49-F238E27FC236}">
                <a16:creationId xmlns:a16="http://schemas.microsoft.com/office/drawing/2014/main" id="{8CEE5924-0D6C-4D33-7509-5E37F6CDA8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54" y="2680580"/>
            <a:ext cx="468846" cy="4688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C70FED-7BF7-185E-4EE2-64686AEC4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12" y="1030013"/>
            <a:ext cx="828242" cy="8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493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208" y="1758811"/>
            <a:ext cx="11451792" cy="40368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DPI ne fera pas partie du projet CAAMI4FEDASIL (code 691)</a:t>
            </a:r>
          </a:p>
          <a:p>
            <a:pPr marL="0" lvl="0" indent="0"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r-BE" sz="2400" dirty="0"/>
              <a:t> </a:t>
            </a: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000000"/>
                </a:solidFill>
                <a:latin typeface="Arial"/>
              </a:rPr>
              <a:t>M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utuelle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 prise en charge de la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partie assurance maladie invalidité</a:t>
            </a:r>
          </a:p>
          <a:p>
            <a:pPr marL="0" lvl="0" indent="0">
              <a:buNone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000000"/>
                </a:solidFill>
                <a:latin typeface="Arial"/>
              </a:rPr>
              <a:t>Fedasil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 &gt; prise en charge du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ticket modérateur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(facture envoyée au siège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Fedasil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DFB5BB12-DB2F-160D-A7B7-11F8C4E34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862" y="814388"/>
            <a:ext cx="10777537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F192C"/>
                </a:solidFill>
                <a:latin typeface="+mn-lt"/>
              </a:rPr>
              <a:t> Quid si DPI affilié à une autre mutuelle ?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6DBFA9-5F9F-3E12-19A7-92AC7BF7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33" y="5104693"/>
            <a:ext cx="2347297" cy="9389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075B6D-4CF6-BB17-ED21-E8CC42EEF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92" y="4940190"/>
            <a:ext cx="1319793" cy="12679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AEED83-184F-AF7A-C062-F1EE0D5DAA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641"/>
          <a:stretch/>
        </p:blipFill>
        <p:spPr>
          <a:xfrm>
            <a:off x="7864876" y="4689476"/>
            <a:ext cx="1768652" cy="15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20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897" y="1320665"/>
            <a:ext cx="11736012" cy="5089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>
                <a:solidFill>
                  <a:srgbClr val="C00000"/>
                </a:solidFill>
              </a:rPr>
              <a:t>           Pharmacie &gt; cas spécifiques  </a:t>
            </a:r>
          </a:p>
          <a:p>
            <a:pPr marL="0" indent="0">
              <a:buNone/>
            </a:pPr>
            <a:endParaRPr lang="fr-BE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C00000"/>
                </a:solidFill>
              </a:rPr>
              <a:t>Ticket modérateur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/>
              <a:t>DPI inscrit auprès d’une mutuelle (p.ex. DPI inscrit sur base du travail)</a:t>
            </a:r>
          </a:p>
          <a:p>
            <a:pPr marL="0" indent="0">
              <a:buNone/>
            </a:pPr>
            <a:r>
              <a:rPr lang="fr-BE" sz="2400" b="1" dirty="0"/>
              <a:t> </a:t>
            </a:r>
            <a:r>
              <a:rPr lang="fr-BE" sz="2400" dirty="0"/>
              <a:t>&gt; paie ticket modérateur à la pharmacie </a:t>
            </a:r>
          </a:p>
          <a:p>
            <a:pPr marL="0" indent="0">
              <a:buNone/>
            </a:pPr>
            <a:r>
              <a:rPr lang="fr-BE" sz="2400" dirty="0"/>
              <a:t>&gt; récupère le BVAC (= </a:t>
            </a:r>
            <a:r>
              <a:rPr lang="fr-BE" sz="2400" dirty="0" err="1"/>
              <a:t>Bijkomende</a:t>
            </a:r>
            <a:r>
              <a:rPr lang="fr-BE" sz="2400" dirty="0"/>
              <a:t> </a:t>
            </a:r>
            <a:r>
              <a:rPr lang="fr-BE" sz="2400" dirty="0" err="1"/>
              <a:t>Verzekering</a:t>
            </a:r>
            <a:r>
              <a:rPr lang="fr-BE" sz="2400" dirty="0"/>
              <a:t>/ Assurance Complémentaire)</a:t>
            </a:r>
            <a:r>
              <a:rPr lang="nl-BE" sz="1800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BE" sz="2400" dirty="0"/>
              <a:t>&gt; introduit une demande de remboursement adressée directement au siège Fedasil (également possible par e-mail)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BE" sz="7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538658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C95A3-4408-BF3B-986C-80535E03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3DDF0D-9565-8FCB-4529-4131E0AC5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0" y="1215727"/>
            <a:ext cx="874424" cy="8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32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364" y="1245969"/>
            <a:ext cx="11231080" cy="500649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3600" b="1" dirty="0">
                <a:solidFill>
                  <a:srgbClr val="C00000"/>
                </a:solidFill>
              </a:rPr>
              <a:t> </a:t>
            </a:r>
            <a:r>
              <a:rPr lang="fr-BE" sz="4500" b="1" dirty="0">
                <a:solidFill>
                  <a:srgbClr val="C00000"/>
                </a:solidFill>
              </a:rPr>
              <a:t>Messages clés pour les hôpitaux/pharmacies</a:t>
            </a:r>
          </a:p>
          <a:p>
            <a:pPr marL="0" indent="0">
              <a:buNone/>
            </a:pPr>
            <a:endParaRPr lang="fr-BE" sz="29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fr-BE" sz="3400" dirty="0"/>
              <a:t>Consultation des droits des DPI via « </a:t>
            </a:r>
            <a:r>
              <a:rPr lang="fr-BE" sz="3400" b="1" dirty="0" err="1"/>
              <a:t>MyCareNet</a:t>
            </a:r>
            <a:r>
              <a:rPr lang="fr-BE" sz="3400" b="1" dirty="0"/>
              <a:t> </a:t>
            </a:r>
            <a:r>
              <a:rPr lang="fr-BE" sz="3400" dirty="0"/>
              <a:t>»</a:t>
            </a:r>
          </a:p>
          <a:p>
            <a:pPr marL="0" indent="0">
              <a:buNone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dirty="0"/>
              <a:t>CAAMI vérifie la facture via la </a:t>
            </a:r>
            <a:r>
              <a:rPr lang="fr-BE" sz="3400" b="1" dirty="0"/>
              <a:t>liste d’ayant-droit </a:t>
            </a:r>
            <a:r>
              <a:rPr lang="fr-BE" sz="3400" dirty="0"/>
              <a:t>et paie automatiquement les prestataires</a:t>
            </a:r>
          </a:p>
          <a:p>
            <a:pPr marL="0" indent="0">
              <a:buNone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b="1" dirty="0"/>
              <a:t>Plus de réquisitoire </a:t>
            </a:r>
            <a:r>
              <a:rPr lang="fr-BE" sz="3400" dirty="0"/>
              <a:t>(pour les codes verts) &gt; seule une </a:t>
            </a:r>
            <a:r>
              <a:rPr lang="fr-BE" sz="3400" b="1" dirty="0"/>
              <a:t>pièce d’identité </a:t>
            </a:r>
            <a:r>
              <a:rPr lang="fr-BE" sz="3400" dirty="0"/>
              <a:t>suffit au DPI (carte orange, l'annexe 26 ou l'annexe 25)</a:t>
            </a:r>
          </a:p>
          <a:p>
            <a:pPr marL="0" indent="0">
              <a:buNone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dirty="0"/>
              <a:t>Certains types de soins ne pourront jamais être légalement facturés pour les DPI (comme l'orthodontie et les traitements de fertilité)</a:t>
            </a:r>
          </a:p>
          <a:p>
            <a:pPr marL="0" indent="0">
              <a:buNone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dirty="0"/>
              <a:t>Pour le reste des soins &gt; </a:t>
            </a:r>
            <a:r>
              <a:rPr lang="fr-BE" sz="3400" b="1" dirty="0"/>
              <a:t>mêmes directives que citoyens belges </a:t>
            </a:r>
            <a:r>
              <a:rPr lang="fr-BE" sz="3400" dirty="0"/>
              <a:t>s'appliquent + </a:t>
            </a:r>
            <a:r>
              <a:rPr lang="fr-BE" sz="3400" b="1" dirty="0"/>
              <a:t>autorisations</a:t>
            </a:r>
            <a:r>
              <a:rPr lang="fr-BE" sz="3400" dirty="0"/>
              <a:t> légalement demandées au </a:t>
            </a:r>
            <a:r>
              <a:rPr lang="fr-BE" sz="3400" b="1" dirty="0"/>
              <a:t>médecin-conseil </a:t>
            </a:r>
            <a:r>
              <a:rPr lang="fr-BE" sz="3400" b="1" dirty="0" err="1"/>
              <a:t>Fedasil</a:t>
            </a:r>
            <a:endParaRPr lang="fr-BE" sz="3400" b="1" dirty="0"/>
          </a:p>
          <a:p>
            <a:pPr marL="0" indent="0">
              <a:buNone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dirty="0"/>
              <a:t>Demandes d’autorisation &gt; </a:t>
            </a:r>
            <a:r>
              <a:rPr lang="fr-BE" sz="3400" b="1" dirty="0"/>
              <a:t>PAS INTRODUITES DIRECTEMENT ELECTRONIQUEMENT </a:t>
            </a:r>
            <a:r>
              <a:rPr lang="fr-BE" sz="3400" dirty="0"/>
              <a:t>(via CIVARS, comme mutualités)                                                                                                                 &gt; demandées au médecin conseil Fedasil via le formulaire avec un rapport médical, en mentionnant toujours le </a:t>
            </a:r>
            <a:r>
              <a:rPr lang="fr-BE" sz="3400" b="1" dirty="0"/>
              <a:t>CODE NOMENCLATURE INAMI </a:t>
            </a:r>
          </a:p>
          <a:p>
            <a:pPr marL="0" indent="0">
              <a:buNone/>
            </a:pPr>
            <a:endParaRPr lang="fr-BE" sz="3400" dirty="0"/>
          </a:p>
          <a:p>
            <a:pPr>
              <a:buFontTx/>
              <a:buChar char="-"/>
            </a:pPr>
            <a:r>
              <a:rPr lang="fr-BE" sz="3400" b="1" dirty="0"/>
              <a:t>Médicaments de la catégorie IV, IV bis, VIII </a:t>
            </a:r>
            <a:r>
              <a:rPr lang="fr-BE" sz="3400" dirty="0"/>
              <a:t>&gt; le spécialiste doit fournir la prescription imprimée + </a:t>
            </a:r>
            <a:r>
              <a:rPr lang="fr-BE" sz="3400" b="1" dirty="0"/>
              <a:t>formulaire de demande </a:t>
            </a:r>
            <a:r>
              <a:rPr lang="fr-BE" sz="3400" dirty="0"/>
              <a:t>approprié (avec paragraphe). </a:t>
            </a:r>
            <a:endParaRPr lang="fr-BE" sz="4000" dirty="0"/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485948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C95A3-4408-BF3B-986C-80535E03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95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277" y="1032778"/>
            <a:ext cx="10342575" cy="3138280"/>
          </a:xfrm>
        </p:spPr>
        <p:txBody>
          <a:bodyPr>
            <a:normAutofit/>
          </a:bodyPr>
          <a:lstStyle/>
          <a:p>
            <a:pPr algn="ctr"/>
            <a:br>
              <a:rPr lang="fr-BE" sz="6400" b="1" dirty="0">
                <a:latin typeface="Raleway ExtraBold" panose="020B0604020202020204" charset="0"/>
              </a:rPr>
            </a:br>
            <a:r>
              <a:rPr lang="fr-BE" sz="7200" b="1" dirty="0">
                <a:latin typeface="Raleway ExtraBold" panose="020B0604020202020204" charset="0"/>
              </a:rPr>
              <a:t>F</a:t>
            </a:r>
            <a:r>
              <a:rPr lang="fr-BE" sz="7200" b="1" dirty="0"/>
              <a:t>ormulaire </a:t>
            </a:r>
            <a:r>
              <a:rPr lang="fr-BE" sz="7200" b="1" dirty="0" err="1"/>
              <a:t>Mediform</a:t>
            </a:r>
            <a:br>
              <a:rPr lang="fr-BE" sz="7200" b="1" dirty="0">
                <a:solidFill>
                  <a:srgbClr val="C00000"/>
                </a:solidFill>
              </a:rPr>
            </a:br>
            <a:endParaRPr lang="fr-BE" sz="2800" b="1" dirty="0"/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51" y="152110"/>
            <a:ext cx="2904540" cy="205362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A27E00-E857-9BC6-F900-977A7446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3664E1-2964-BE94-6687-27D19BD0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22FC33-5616-1A68-1FF5-AC28BD83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60080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7867" y="656637"/>
            <a:ext cx="9675191" cy="122249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>
                <a:solidFill>
                  <a:srgbClr val="C00000"/>
                </a:solidFill>
              </a:rPr>
              <a:t>Formulaire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343005-A317-6295-BCF6-45793F09B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5" y="1469058"/>
            <a:ext cx="9576879" cy="17984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A845EE2-7649-A744-D3BA-F268FABEB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76" y="3267534"/>
            <a:ext cx="8228193" cy="281627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056B84C-365F-CEB5-81CB-977B5D11E1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3" r="13381" b="9121"/>
          <a:stretch/>
        </p:blipFill>
        <p:spPr>
          <a:xfrm>
            <a:off x="10096116" y="359089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266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5947" y="656636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>
                <a:solidFill>
                  <a:srgbClr val="C00000"/>
                </a:solidFill>
              </a:rPr>
              <a:t>Formulaire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BADED8-FD90-3BEC-F0DC-0E397A173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091206" y="490730"/>
            <a:ext cx="1606929" cy="15200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59883AE-1F36-D351-BAFE-98242588C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463" y="1772012"/>
            <a:ext cx="8219218" cy="42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72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809E14B-233F-8D17-3136-9DC32FF2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14" y="633951"/>
            <a:ext cx="9553619" cy="13838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87EFFD9-C643-F85E-7ACA-EFC5ADFF1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603" y="499773"/>
            <a:ext cx="1609483" cy="15180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9EDE1D-0D1F-C7BC-C98F-E6267E2C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432" y="1512682"/>
            <a:ext cx="6408608" cy="48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2799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575855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>
                <a:solidFill>
                  <a:srgbClr val="C00000"/>
                </a:solidFill>
              </a:rPr>
              <a:t>Formulaire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0717AA-1ECD-4D6A-A023-834F644CF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74" y="1408366"/>
            <a:ext cx="7748362" cy="487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0CD50C3-984A-7440-2028-BCFA568510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r="13381" b="9121"/>
          <a:stretch/>
        </p:blipFill>
        <p:spPr>
          <a:xfrm>
            <a:off x="9949812" y="492901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87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668" y="1717964"/>
            <a:ext cx="10027001" cy="3796145"/>
          </a:xfrm>
        </p:spPr>
        <p:txBody>
          <a:bodyPr>
            <a:normAutofit/>
          </a:bodyPr>
          <a:lstStyle/>
          <a:p>
            <a:pPr marL="457189" indent="-457189">
              <a:buFont typeface="+mj-lt"/>
              <a:buAutoNum type="arabicPeriod"/>
            </a:pPr>
            <a:endParaRPr lang="fr-BE" sz="3600" dirty="0"/>
          </a:p>
          <a:p>
            <a:pPr marL="0" indent="0">
              <a:buNone/>
            </a:pPr>
            <a:endParaRPr lang="fr-BE" sz="3600" dirty="0"/>
          </a:p>
          <a:p>
            <a:pPr marL="457189" indent="-457189">
              <a:buFont typeface="+mj-lt"/>
              <a:buAutoNum type="arabicPeriod"/>
            </a:pPr>
            <a:r>
              <a:rPr lang="fr-BE" sz="3600" dirty="0"/>
              <a:t>Projet « CAAMI4FEDASIL »</a:t>
            </a:r>
          </a:p>
          <a:p>
            <a:pPr marL="457189" indent="-457189">
              <a:buFont typeface="+mj-lt"/>
              <a:buAutoNum type="arabicPeriod"/>
            </a:pPr>
            <a:r>
              <a:rPr lang="fr-BE" sz="3600" dirty="0"/>
              <a:t>Formulaire « </a:t>
            </a:r>
            <a:r>
              <a:rPr lang="fr-BE" sz="3600" dirty="0" err="1"/>
              <a:t>Mediform</a:t>
            </a:r>
            <a:r>
              <a:rPr lang="fr-BE" sz="3600" dirty="0"/>
              <a:t> »</a:t>
            </a:r>
          </a:p>
          <a:p>
            <a:pPr marL="457189" indent="-457189">
              <a:buFont typeface="+mj-lt"/>
              <a:buAutoNum type="arabicPeriod"/>
            </a:pPr>
            <a:r>
              <a:rPr lang="fr-BE" sz="3600" dirty="0"/>
              <a:t>Informations pratiques</a:t>
            </a:r>
          </a:p>
          <a:p>
            <a:pPr marL="457189" indent="-457189">
              <a:buFont typeface="+mj-lt"/>
              <a:buAutoNum type="arabicPeriod"/>
            </a:pPr>
            <a:r>
              <a:rPr lang="fr-BE" sz="3600" dirty="0"/>
              <a:t>Questions/réponses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9536F8-8834-7FE7-642A-A3A17828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569" y="671462"/>
            <a:ext cx="3098764" cy="1353829"/>
          </a:xfrm>
          <a:prstGeom prst="rect">
            <a:avLst/>
          </a:prstGeom>
        </p:spPr>
      </p:pic>
      <p:sp>
        <p:nvSpPr>
          <p:cNvPr id="5" name="Shape 101">
            <a:extLst>
              <a:ext uri="{FF2B5EF4-FFF2-40B4-BE49-F238E27FC236}">
                <a16:creationId xmlns:a16="http://schemas.microsoft.com/office/drawing/2014/main" id="{6582CEA9-E1F6-9936-80CD-E8A9FFB1B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707" y="815005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6000" b="1" dirty="0">
                <a:solidFill>
                  <a:srgbClr val="CF192C"/>
                </a:solidFill>
                <a:latin typeface="+mn-lt"/>
              </a:rPr>
              <a:t>Programme</a:t>
            </a:r>
            <a:endParaRPr sz="6000" b="1" dirty="0">
              <a:solidFill>
                <a:srgbClr val="CF192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3305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571292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>
                <a:solidFill>
                  <a:srgbClr val="C00000"/>
                </a:solidFill>
              </a:rPr>
              <a:t>Formulaire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F06323-6617-4F2B-0772-C6DA27EF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87" y="1633728"/>
            <a:ext cx="8882396" cy="451429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563708E-BA5B-C0D0-8F9F-98615A3802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r="13381" b="9121"/>
          <a:stretch/>
        </p:blipFill>
        <p:spPr>
          <a:xfrm>
            <a:off x="9972720" y="405386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012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55" y="485948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>
                <a:solidFill>
                  <a:srgbClr val="C00000"/>
                </a:solidFill>
              </a:rPr>
              <a:t>Formulaire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7E7CDB-845D-5340-F20C-63E6DD27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3" y="1520794"/>
            <a:ext cx="8498561" cy="463945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1632395-7E77-6F51-5F57-D50E6DFA77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722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219" y="520792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800" b="1" dirty="0">
                <a:solidFill>
                  <a:srgbClr val="C00000"/>
                </a:solidFill>
              </a:rPr>
              <a:t>Formulaire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sz="48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632395-7E77-6F51-5F57-D50E6DFA7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2D4CC8F-F17C-20EC-1322-46B5BB1E6575}"/>
              </a:ext>
            </a:extLst>
          </p:cNvPr>
          <p:cNvSpPr txBox="1"/>
          <p:nvPr/>
        </p:nvSpPr>
        <p:spPr>
          <a:xfrm>
            <a:off x="1064757" y="1690062"/>
            <a:ext cx="81384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Communication des décisions: 2 e-mails</a:t>
            </a:r>
          </a:p>
          <a:p>
            <a:endParaRPr lang="fr-FR" sz="2000" b="1" dirty="0"/>
          </a:p>
          <a:p>
            <a:r>
              <a:rPr lang="fr-FR" sz="2000" b="1" u="sng" dirty="0"/>
              <a:t>Premier e-mail </a:t>
            </a:r>
            <a:r>
              <a:rPr lang="fr-FR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Confirmation de la demande.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Réponse immédiate concernant la compétence si Fedasil n’est pas compétent. </a:t>
            </a:r>
          </a:p>
          <a:p>
            <a:br>
              <a:rPr lang="fr-FR" sz="2000" dirty="0"/>
            </a:br>
            <a:r>
              <a:rPr lang="fr-FR" sz="2000" b="1" u="sng" dirty="0"/>
              <a:t>Deuxième e-mail </a:t>
            </a:r>
            <a:r>
              <a:rPr lang="fr-FR" sz="2000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Après analyse si les couts sont couverts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Réception d’un réquisitoire ou </a:t>
            </a:r>
            <a:r>
              <a:rPr lang="fr-FR" sz="2000" dirty="0" err="1"/>
              <a:t>réfus</a:t>
            </a:r>
            <a:endParaRPr lang="fr-FR" sz="2000" dirty="0"/>
          </a:p>
          <a:p>
            <a:endParaRPr lang="nl-BE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614690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41566-A509-901C-3E31-C3DF33E28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8F164-9AFF-5E80-4A57-E2047975D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277" y="1032778"/>
            <a:ext cx="10342575" cy="3138280"/>
          </a:xfrm>
        </p:spPr>
        <p:txBody>
          <a:bodyPr>
            <a:normAutofit/>
          </a:bodyPr>
          <a:lstStyle/>
          <a:p>
            <a:pPr algn="ctr"/>
            <a:r>
              <a:rPr lang="fr-BE" sz="6400" b="1" dirty="0">
                <a:latin typeface="Raleway ExtraBold" panose="020B0604020202020204" charset="0"/>
              </a:rPr>
              <a:t>Aspects pratique</a:t>
            </a:r>
            <a:br>
              <a:rPr lang="fr-BE" sz="7200" b="1" dirty="0">
                <a:solidFill>
                  <a:srgbClr val="C00000"/>
                </a:solidFill>
              </a:rPr>
            </a:br>
            <a:endParaRPr lang="fr-BE" sz="2800" b="1" dirty="0"/>
          </a:p>
        </p:txBody>
      </p:sp>
      <p:pic>
        <p:nvPicPr>
          <p:cNvPr id="3" name="Afbeelding 1">
            <a:extLst>
              <a:ext uri="{FF2B5EF4-FFF2-40B4-BE49-F238E27FC236}">
                <a16:creationId xmlns:a16="http://schemas.microsoft.com/office/drawing/2014/main" id="{3C6D5E1F-25BA-5EC9-1823-05A372307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51" y="152110"/>
            <a:ext cx="2904540" cy="205362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1448D7B-1447-F8E5-0F58-90BE50E6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7E53A0-4E26-E329-3BAB-BEF6071F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284F913-41E5-2B95-ED8B-03EA406C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264443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019" y="1766876"/>
            <a:ext cx="9720421" cy="42118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C00000"/>
                </a:solidFill>
              </a:rPr>
              <a:t>Remarques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/>
              <a:t>‘691’CAAMI4FEDASIL= Pas d’affiliation à une mutualité.</a:t>
            </a:r>
          </a:p>
          <a:p>
            <a:pPr marL="0" indent="0">
              <a:buNone/>
            </a:pPr>
            <a:r>
              <a:rPr lang="fr-FR" sz="2000" dirty="0"/>
              <a:t>Fedasil transfère certaines tâches à la CAAMI, mais cela ne signifie pas que les DPI sont affiliés en tant que membres de la CAAMI et qu'ils bénéficient des mêmes droits que les membres.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Les frais d’annulation et les suppléments non pris en charge par l’INAMI ne sont pas non plus pris en charge par </a:t>
            </a:r>
            <a:r>
              <a:rPr lang="fr-FR" sz="2000" dirty="0" err="1"/>
              <a:t>Fedasil</a:t>
            </a:r>
            <a:r>
              <a:rPr lang="fr-FR" sz="2000" dirty="0"/>
              <a:t>.</a:t>
            </a:r>
          </a:p>
          <a:p>
            <a:pPr>
              <a:buFontTx/>
              <a:buChar char="-"/>
            </a:pPr>
            <a:endParaRPr lang="fr-BE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0D992BB0-EF35-539D-D06A-A67852DF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707" y="671154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C95A3-4408-BF3B-986C-80535E03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356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5AF7-5FCD-C83A-23D2-B389C3AF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2" y="601022"/>
            <a:ext cx="10027000" cy="1143200"/>
          </a:xfrm>
        </p:spPr>
        <p:txBody>
          <a:bodyPr>
            <a:normAutofit/>
          </a:bodyPr>
          <a:lstStyle/>
          <a:p>
            <a:r>
              <a:rPr lang="fr-BE" sz="4800" b="1" dirty="0">
                <a:solidFill>
                  <a:srgbClr val="C00000"/>
                </a:solidFill>
              </a:rPr>
              <a:t>Formulaire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lang="nl-BE" sz="4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7F9BD6-6CE6-F0FA-CB87-7B1F7419066E}"/>
              </a:ext>
            </a:extLst>
          </p:cNvPr>
          <p:cNvSpPr/>
          <p:nvPr/>
        </p:nvSpPr>
        <p:spPr>
          <a:xfrm>
            <a:off x="911424" y="2196089"/>
            <a:ext cx="9451776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1" u="sng" dirty="0">
                <a:solidFill>
                  <a:srgbClr val="C00000"/>
                </a:solidFill>
                <a:latin typeface="Arial"/>
              </a:rPr>
              <a:t>Helpdesk No show (</a:t>
            </a:r>
            <a:r>
              <a:rPr lang="fr-FR" sz="2400" b="1" u="sng" dirty="0">
                <a:solidFill>
                  <a:srgbClr val="C00000"/>
                </a:solidFill>
              </a:rPr>
              <a:t>Questions concernant </a:t>
            </a:r>
            <a:r>
              <a:rPr lang="fr-FR" sz="2400" b="1" u="sng" dirty="0" err="1">
                <a:solidFill>
                  <a:srgbClr val="C00000"/>
                </a:solidFill>
              </a:rPr>
              <a:t>Mediform</a:t>
            </a:r>
            <a:r>
              <a:rPr lang="fr-FR" sz="2400" b="1" u="sng" dirty="0">
                <a:solidFill>
                  <a:srgbClr val="C00000"/>
                </a:solidFill>
              </a:rPr>
              <a:t>, les droits d’un demandeur, …)</a:t>
            </a:r>
            <a:endParaRPr lang="fr-FR" sz="2400" b="1" u="sng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fr-FR" sz="2000" dirty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permanence téléphonique du lundi au vendredi de 9h à 12h</a:t>
            </a:r>
          </a:p>
          <a:p>
            <a:endParaRPr lang="fr-FR" sz="2000" dirty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fr-FR" sz="20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02/213 43 25 (FR) </a:t>
            </a:r>
          </a:p>
          <a:p>
            <a:pPr marL="1257300" lvl="2" indent="-342900">
              <a:buFont typeface="Arial"/>
              <a:buChar char="•"/>
            </a:pPr>
            <a:r>
              <a:rPr lang="fr-FR" sz="20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02/213 43 00 (NL)</a:t>
            </a:r>
          </a:p>
          <a:p>
            <a:endParaRPr lang="fr-FR" sz="2000" dirty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medic@fedasil.be </a:t>
            </a:r>
          </a:p>
          <a:p>
            <a:endParaRPr lang="fr-FR" sz="2000" dirty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E-mail pour les questions/remarques générales concernant le projet HZIV4Fedasil : </a:t>
            </a:r>
            <a:r>
              <a:rPr lang="fr-FR" sz="20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FHQ_Med@fedasil.be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b="1" i="0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BDC06F-B0F0-282F-1EB4-C26415DBE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CE7AE41-D75C-C0EA-4D2E-1FD4779C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164" y="4725989"/>
            <a:ext cx="278001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7178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75F10-CC40-1A13-2706-5ACC90DB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9" y="674369"/>
            <a:ext cx="10027000" cy="1143200"/>
          </a:xfrm>
        </p:spPr>
        <p:txBody>
          <a:bodyPr>
            <a:normAutofit/>
          </a:bodyPr>
          <a:lstStyle/>
          <a:p>
            <a:r>
              <a:rPr lang="fr-BE" sz="4800" b="1" dirty="0">
                <a:solidFill>
                  <a:srgbClr val="C00000"/>
                </a:solidFill>
              </a:rPr>
              <a:t>Formulaire « </a:t>
            </a:r>
            <a:r>
              <a:rPr lang="fr-BE" sz="4800" b="1" dirty="0" err="1">
                <a:solidFill>
                  <a:srgbClr val="C00000"/>
                </a:solidFill>
              </a:rPr>
              <a:t>Mediform</a:t>
            </a:r>
            <a:r>
              <a:rPr lang="fr-BE" sz="4800" b="1" dirty="0">
                <a:solidFill>
                  <a:srgbClr val="C00000"/>
                </a:solidFill>
              </a:rPr>
              <a:t> » </a:t>
            </a:r>
            <a:endParaRPr lang="nl-BE" sz="48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39AFD2-6C0D-8A10-A597-16C7AB7F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92" y="1817569"/>
            <a:ext cx="10486679" cy="4225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 </a:t>
            </a:r>
            <a:r>
              <a:rPr lang="fr-FR" sz="31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CAAMI</a:t>
            </a:r>
          </a:p>
          <a:p>
            <a:pPr marL="0" indent="0">
              <a:buNone/>
            </a:pPr>
            <a:endParaRPr lang="fr-FR" sz="2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B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uestions</a:t>
            </a:r>
            <a:r>
              <a:rPr lang="fr-B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relatives aux factures ou prestations rejetées, aux paiements</a:t>
            </a:r>
          </a:p>
          <a:p>
            <a:endParaRPr lang="fr-B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900" dirty="0">
                <a:latin typeface="Arial" panose="020B0604020202020204" pitchFamily="34" charset="0"/>
                <a:cs typeface="Arial" panose="020B0604020202020204" pitchFamily="34" charset="0"/>
              </a:rPr>
              <a:t>Helpdesk facturation électronique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de la CAAMI</a:t>
            </a: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téléphone au (9h-12h &amp; 13h-16h):</a:t>
            </a:r>
          </a:p>
          <a:p>
            <a:pPr marL="914400" lvl="1" indent="0">
              <a:buNone/>
            </a:pPr>
            <a:endParaRPr lang="fr-FR"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fr-BE" sz="2900" dirty="0">
                <a:latin typeface="Arial" panose="020B0604020202020204" pitchFamily="34" charset="0"/>
                <a:cs typeface="Arial" panose="020B0604020202020204" pitchFamily="34" charset="0"/>
              </a:rPr>
              <a:t>02/229 34 33 (FR)</a:t>
            </a:r>
          </a:p>
          <a:p>
            <a:pPr marL="914400" lvl="2" indent="0">
              <a:buNone/>
            </a:pPr>
            <a:r>
              <a:rPr lang="fr-BE" sz="2900" dirty="0">
                <a:latin typeface="Arial" panose="020B0604020202020204" pitchFamily="34" charset="0"/>
                <a:cs typeface="Arial" panose="020B0604020202020204" pitchFamily="34" charset="0"/>
              </a:rPr>
              <a:t>02/229 34 34 (NL)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09684" lvl="2" indent="-342900"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email </a:t>
            </a:r>
            <a:r>
              <a:rPr lang="fr-BE" sz="2900" u="sng" dirty="0">
                <a:latin typeface="Arial" panose="020B0604020202020204" pitchFamily="34" charset="0"/>
                <a:cs typeface="Arial" panose="020B0604020202020204" pitchFamily="34" charset="0"/>
              </a:rPr>
              <a:t>efac4fedasil</a:t>
            </a:r>
            <a:r>
              <a:rPr lang="fr-BE" sz="290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@caami-hziv.fgov.be</a:t>
            </a:r>
            <a:endParaRPr lang="fr-FR" sz="2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web CAAMI: instructions de facturation</a:t>
            </a:r>
          </a:p>
          <a:p>
            <a:endParaRPr lang="nl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BF687B-AE19-BCDE-9FAB-40529B185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881" y="4724227"/>
            <a:ext cx="2781300" cy="16478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087AED3-B458-5E25-D21D-20F1081751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4439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75F10-CC40-1A13-2706-5ACC90DB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9" y="674369"/>
            <a:ext cx="10027000" cy="1143200"/>
          </a:xfrm>
        </p:spPr>
        <p:txBody>
          <a:bodyPr>
            <a:normAutofit/>
          </a:bodyPr>
          <a:lstStyle/>
          <a:p>
            <a:r>
              <a:rPr lang="fr-BE" sz="4800" dirty="0" err="1">
                <a:solidFill>
                  <a:srgbClr val="C00000"/>
                </a:solidFill>
              </a:rPr>
              <a:t>Informatie</a:t>
            </a:r>
            <a:endParaRPr lang="nl-BE" sz="48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39AFD2-6C0D-8A10-A597-16C7AB7F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817569"/>
            <a:ext cx="10558271" cy="42252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sz="2800" b="1" dirty="0">
                <a:solidFill>
                  <a:srgbClr val="C00000"/>
                </a:solidFill>
              </a:rPr>
              <a:t>Information pour les DPI No Show </a:t>
            </a:r>
            <a:endParaRPr lang="fr-BE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800" dirty="0" err="1"/>
              <a:t>Info’</a:t>
            </a:r>
            <a:r>
              <a:rPr lang="fr-BE" dirty="0" err="1"/>
              <a:t>s</a:t>
            </a:r>
            <a:r>
              <a:rPr lang="fr-BE" sz="2800" dirty="0"/>
              <a:t> sur le site Fedasil Info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800" dirty="0"/>
              <a:t>Vidéo informatives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800" dirty="0"/>
              <a:t>Nouveau flyer </a:t>
            </a:r>
          </a:p>
          <a:p>
            <a:pPr marL="0" indent="0">
              <a:buNone/>
            </a:pPr>
            <a:endParaRPr lang="fr-BE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C00000"/>
                </a:solidFill>
              </a:rPr>
              <a:t>Pour les professionnels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FAQ Coûts médicaux DPI No Show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Site web Fedasil HZIV4Fedasil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!! Site des codes de nomenclature &amp; des médicaments !!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  <a:latin typeface="Aptos (Hoofdtekst)"/>
              </a:rPr>
              <a:t>      </a:t>
            </a:r>
            <a:r>
              <a:rPr lang="fr-BE" dirty="0">
                <a:solidFill>
                  <a:srgbClr val="C00000"/>
                </a:solidFill>
                <a:latin typeface="Aptos (Hoofdtekst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https://mediform.fedasil.be/lookup/index.html</a:t>
            </a:r>
            <a:endParaRPr lang="fr-BE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87AED3-B458-5E25-D21D-20F108175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r="13381" b="9121"/>
          <a:stretch/>
        </p:blipFill>
        <p:spPr>
          <a:xfrm>
            <a:off x="10104252" y="485948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306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55E80-DAA9-EDEB-4CCA-96CD6314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33" y="738096"/>
            <a:ext cx="10027000" cy="862104"/>
          </a:xfrm>
        </p:spPr>
        <p:txBody>
          <a:bodyPr>
            <a:normAutofit/>
          </a:bodyPr>
          <a:lstStyle/>
          <a:p>
            <a:r>
              <a:rPr lang="nl-BE" sz="4400" dirty="0" err="1">
                <a:solidFill>
                  <a:srgbClr val="C00000"/>
                </a:solidFill>
              </a:rPr>
              <a:t>Facturation</a:t>
            </a:r>
            <a:r>
              <a:rPr lang="nl-BE" sz="4400" dirty="0">
                <a:solidFill>
                  <a:srgbClr val="C00000"/>
                </a:solidFill>
              </a:rPr>
              <a:t> – hors scope CAAMI4Fedasil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9FC187-7116-235C-0518-41B67CB1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33" y="1767840"/>
            <a:ext cx="10027001" cy="4381849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Soins en dehors de l’hôpital, des soins psychologiques de première ligne, et pharmacie : une demande en ligne (réquisitoire) est toujours nécessaire pour un DPI No Show.</a:t>
            </a:r>
          </a:p>
          <a:p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Facturation :</a:t>
            </a:r>
          </a:p>
          <a:p>
            <a:pPr marL="0" indent="0">
              <a:buNone/>
            </a:pPr>
            <a:r>
              <a:rPr lang="fr-FR" sz="2400" dirty="0"/>
              <a:t>       - via </a:t>
            </a:r>
            <a:r>
              <a:rPr lang="fr-FR" sz="2400" dirty="0" err="1"/>
              <a:t>Peppol</a:t>
            </a:r>
            <a:r>
              <a:rPr lang="fr-FR" sz="2400" dirty="0"/>
              <a:t>/</a:t>
            </a:r>
            <a:r>
              <a:rPr lang="fr-FR" sz="2400" dirty="0" err="1"/>
              <a:t>Mercurius</a:t>
            </a:r>
            <a:r>
              <a:rPr lang="fr-FR" sz="2400" dirty="0"/>
              <a:t> (numéro d'identification </a:t>
            </a:r>
            <a:r>
              <a:rPr lang="nl-NL" sz="2400" dirty="0"/>
              <a:t>: BE0860 737 913). </a:t>
            </a:r>
            <a:br>
              <a:rPr lang="fr-FR" sz="2400" dirty="0"/>
            </a:br>
            <a:r>
              <a:rPr lang="fr-FR" sz="2400" dirty="0"/>
              <a:t>        - à l’adresse e-mail </a:t>
            </a:r>
            <a:r>
              <a:rPr lang="nl-NL" sz="2400" u="sng" dirty="0">
                <a:hlinkClick r:id="rId2"/>
              </a:rPr>
              <a:t>medic@fedasil.be</a:t>
            </a:r>
            <a:br>
              <a:rPr lang="fr-FR" sz="2400" dirty="0"/>
            </a:br>
            <a:r>
              <a:rPr lang="fr-FR" sz="2400" dirty="0"/>
              <a:t>        - Veuillez regrouper le réquisitoire et la facture dans un seul fichier PDF.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b="1" dirty="0"/>
              <a:t>Facturation :</a:t>
            </a:r>
            <a:r>
              <a:rPr lang="fr-FR" sz="2400" dirty="0"/>
              <a:t> la demande de remboursement du ticket </a:t>
            </a:r>
            <a:r>
              <a:rPr lang="fr-FR" sz="2400" dirty="0" err="1"/>
              <a:t>moderateur</a:t>
            </a:r>
            <a:r>
              <a:rPr lang="fr-FR" sz="2400" dirty="0"/>
              <a:t> peut également être envoyée par e-mail (</a:t>
            </a:r>
            <a:r>
              <a:rPr lang="nl-NL" sz="2400" u="sng" dirty="0">
                <a:hlinkClick r:id="rId2"/>
              </a:rPr>
              <a:t>medic@fedasil.be</a:t>
            </a:r>
            <a:r>
              <a:rPr lang="nl-NL" sz="2400" u="sng" dirty="0"/>
              <a:t>)</a:t>
            </a:r>
            <a:r>
              <a:rPr lang="fr-FR" sz="2400" dirty="0"/>
              <a:t>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265386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C4D37-7481-9DCF-FD0E-D29FE7B4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Info </a:t>
            </a:r>
            <a:r>
              <a:rPr lang="nl-BE" dirty="0" err="1">
                <a:solidFill>
                  <a:srgbClr val="C00000"/>
                </a:solidFill>
              </a:rPr>
              <a:t>pratiques</a:t>
            </a:r>
            <a:r>
              <a:rPr lang="nl-BE" dirty="0">
                <a:solidFill>
                  <a:srgbClr val="C00000"/>
                </a:solidFill>
              </a:rPr>
              <a:t> / </a:t>
            </a:r>
            <a:r>
              <a:rPr lang="nl-BE" dirty="0" err="1">
                <a:solidFill>
                  <a:srgbClr val="C00000"/>
                </a:solidFill>
              </a:rPr>
              <a:t>transition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1BCAE2-30DB-1D2F-33AA-C426AE520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Personne non trouvée dans </a:t>
            </a:r>
            <a:r>
              <a:rPr lang="fr-FR" dirty="0" err="1"/>
              <a:t>MyCareNet</a:t>
            </a:r>
            <a:r>
              <a:rPr lang="fr-FR" dirty="0"/>
              <a:t> (mais bien DPI) =&gt; contacter le helpdesk.</a:t>
            </a:r>
          </a:p>
          <a:p>
            <a:r>
              <a:rPr lang="fr-FR" dirty="0"/>
              <a:t>Après l’introduction de la demande : il faut environ 3 à 5 jours avant qu’elle apparaisse dans </a:t>
            </a:r>
            <a:r>
              <a:rPr lang="fr-FR" dirty="0" err="1"/>
              <a:t>MyCareNet</a:t>
            </a:r>
            <a:r>
              <a:rPr lang="fr-FR" dirty="0"/>
              <a:t>.</a:t>
            </a:r>
          </a:p>
          <a:p>
            <a:r>
              <a:rPr lang="fr-FR" dirty="0"/>
              <a:t>Demandes de codes orange mi-avril : report de la demande jusqu’en avril.</a:t>
            </a:r>
          </a:p>
          <a:p>
            <a:r>
              <a:rPr lang="fr-FR" dirty="0"/>
              <a:t>Demande de code vert : refus pour cause de demande non-nécessaire.</a:t>
            </a:r>
          </a:p>
          <a:p>
            <a:r>
              <a:rPr lang="fr-FR" dirty="0"/>
              <a:t>Transition : les hôpitaux peuvent encore facturer sur </a:t>
            </a:r>
            <a:r>
              <a:rPr lang="fr-FR"/>
              <a:t>papier (4 </a:t>
            </a:r>
            <a:r>
              <a:rPr lang="fr-FR" dirty="0"/>
              <a:t>mois).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7576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1441" y="1466887"/>
            <a:ext cx="10342575" cy="3138280"/>
          </a:xfrm>
        </p:spPr>
        <p:txBody>
          <a:bodyPr>
            <a:normAutofit/>
          </a:bodyPr>
          <a:lstStyle/>
          <a:p>
            <a:pPr algn="ctr"/>
            <a:br>
              <a:rPr lang="fr-BE" sz="6400" b="1" dirty="0">
                <a:latin typeface="Raleway ExtraBold" panose="020B0604020202020204" charset="0"/>
              </a:rPr>
            </a:br>
            <a:r>
              <a:rPr lang="fr-BE" sz="6400" b="1" dirty="0">
                <a:latin typeface="Raleway ExtraBold" panose="020B0604020202020204" charset="0"/>
              </a:rPr>
              <a:t>Projet « </a:t>
            </a:r>
            <a:r>
              <a:rPr lang="fr-BE" b="1" dirty="0">
                <a:latin typeface="Raleway ExtraBold" panose="020B0604020202020204" charset="0"/>
              </a:rPr>
              <a:t>CAAMI4FEDASIL »</a:t>
            </a:r>
            <a:endParaRPr lang="fr-BE" sz="2800" b="1" dirty="0"/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51" y="152110"/>
            <a:ext cx="2904540" cy="205362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A27E00-E857-9BC6-F900-977A7446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3664E1-2964-BE94-6687-27D19BD0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22FC33-5616-1A68-1FF5-AC28BD83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218373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277" y="1032778"/>
            <a:ext cx="10342575" cy="3138280"/>
          </a:xfrm>
        </p:spPr>
        <p:txBody>
          <a:bodyPr>
            <a:normAutofit/>
          </a:bodyPr>
          <a:lstStyle/>
          <a:p>
            <a:pPr algn="ctr"/>
            <a:r>
              <a:rPr lang="fr-BE" sz="6400" b="1" dirty="0">
                <a:latin typeface="Raleway ExtraBold" panose="020B0604020202020204" charset="0"/>
              </a:rPr>
              <a:t>QUESTIONS ?</a:t>
            </a:r>
            <a:endParaRPr lang="fr-BE" sz="2800" b="1" dirty="0"/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51" y="152110"/>
            <a:ext cx="2904540" cy="205362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A27E00-E857-9BC6-F900-977A7446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3664E1-2964-BE94-6687-27D19BD0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22FC33-5616-1A68-1FF5-AC28BD83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95504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826" y="884865"/>
            <a:ext cx="10630555" cy="5077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BE" b="1" dirty="0"/>
          </a:p>
          <a:p>
            <a:pPr lvl="0" algn="just"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C00000"/>
                </a:solidFill>
              </a:rPr>
              <a:t>Quoi ? </a:t>
            </a:r>
          </a:p>
          <a:p>
            <a:pPr lvl="0" algn="just"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</a:rPr>
              <a:t>Partenariat entre </a:t>
            </a:r>
            <a:r>
              <a:rPr lang="fr-FR" sz="2100" b="1" dirty="0">
                <a:solidFill>
                  <a:schemeClr val="tx1"/>
                </a:solidFill>
              </a:rPr>
              <a:t>CAAMI et </a:t>
            </a:r>
            <a:r>
              <a:rPr lang="fr-FR" sz="2100" b="1" dirty="0" err="1">
                <a:solidFill>
                  <a:schemeClr val="tx1"/>
                </a:solidFill>
              </a:rPr>
              <a:t>Fedasil</a:t>
            </a:r>
            <a:r>
              <a:rPr lang="fr-FR" sz="2100" b="1" dirty="0">
                <a:solidFill>
                  <a:schemeClr val="tx1"/>
                </a:solidFill>
              </a:rPr>
              <a:t> </a:t>
            </a:r>
          </a:p>
          <a:p>
            <a:pPr marL="0" lvl="0" indent="0" algn="just">
              <a:buNone/>
              <a:defRPr/>
            </a:pPr>
            <a:endParaRPr lang="fr-FR" sz="21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C00000"/>
                </a:solidFill>
              </a:rPr>
              <a:t>Pourquoi ?</a:t>
            </a:r>
          </a:p>
          <a:p>
            <a:pPr lvl="0" algn="just"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</a:rPr>
              <a:t>Simplifier les démarches administratives / financières des frais médicaux des DPI</a:t>
            </a:r>
          </a:p>
          <a:p>
            <a:pPr marL="0" indent="0">
              <a:buNone/>
            </a:pPr>
            <a:endParaRPr lang="fr-BE" sz="2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C00000"/>
                </a:solidFill>
              </a:rPr>
              <a:t>Comment ?  </a:t>
            </a:r>
          </a:p>
          <a:p>
            <a:pPr marL="0" indent="0">
              <a:buNone/>
              <a:defRPr/>
            </a:pPr>
            <a:r>
              <a:rPr lang="fr-FR" sz="2100" b="1" dirty="0"/>
              <a:t>Processus de manière informatique 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</a:rPr>
              <a:t>Consultation des droits des DPI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</a:rPr>
              <a:t>Tarification                                                                                            </a:t>
            </a:r>
            <a:r>
              <a:rPr lang="fr-FR" sz="2100" b="1" dirty="0" err="1">
                <a:solidFill>
                  <a:schemeClr val="tx1"/>
                </a:solidFill>
              </a:rPr>
              <a:t>Fedasil</a:t>
            </a:r>
            <a:r>
              <a:rPr lang="fr-FR" sz="2100" b="1" dirty="0">
                <a:solidFill>
                  <a:schemeClr val="tx1"/>
                </a:solidFill>
              </a:rPr>
              <a:t> délègue </a:t>
            </a:r>
            <a:r>
              <a:rPr lang="fr-FR" sz="2100" b="1" dirty="0"/>
              <a:t>ces</a:t>
            </a:r>
            <a:r>
              <a:rPr lang="fr-FR" sz="2100" b="1" dirty="0">
                <a:solidFill>
                  <a:schemeClr val="tx1"/>
                </a:solidFill>
              </a:rPr>
              <a:t> tâches à la CAAMI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</a:rPr>
              <a:t>Facturation                                                    </a:t>
            </a:r>
            <a:endParaRPr lang="fr-FR" sz="2100" dirty="0">
              <a:highlight>
                <a:srgbClr val="000000"/>
              </a:highligh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</a:rPr>
              <a:t>Remboursement des prestataires de soins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fr-FR" sz="340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fr-FR" sz="3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fr-FR" sz="3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fr-BE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BE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6582CEA9-E1F6-9936-80CD-E8A9FFB1B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6619" y="557216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7918AFA3-0393-0304-A90E-98C730572CB7}"/>
              </a:ext>
            </a:extLst>
          </p:cNvPr>
          <p:cNvSpPr/>
          <p:nvPr/>
        </p:nvSpPr>
        <p:spPr>
          <a:xfrm>
            <a:off x="5947575" y="4245489"/>
            <a:ext cx="674254" cy="156094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6BF47A-EC4D-7642-7915-A57B1FD8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471"/>
          <a:stretch/>
        </p:blipFill>
        <p:spPr>
          <a:xfrm>
            <a:off x="1132681" y="5667822"/>
            <a:ext cx="10172700" cy="10015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23F4BAA-BDD7-2240-3BBA-1E134ACB1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894" y="457882"/>
            <a:ext cx="1240849" cy="15693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F5DEC7-2326-D110-DA47-281BAC610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591" y="528687"/>
            <a:ext cx="1240850" cy="13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080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655" y="1706090"/>
            <a:ext cx="11158899" cy="4036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C00000"/>
                </a:solidFill>
              </a:rPr>
              <a:t>Quels DPI sont concernés ? </a:t>
            </a:r>
          </a:p>
          <a:p>
            <a:pPr marL="0" indent="0">
              <a:buNone/>
            </a:pPr>
            <a:endParaRPr lang="fr-FR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 b="0" i="0"/>
            </a:pPr>
            <a:r>
              <a:rPr lang="nl-NL" sz="2200" dirty="0" err="1">
                <a:solidFill>
                  <a:schemeClr val="tx1"/>
                </a:solidFill>
                <a:cs typeface="Arial"/>
              </a:rPr>
              <a:t>Tous</a:t>
            </a:r>
            <a:r>
              <a:rPr lang="nl-NL" sz="2200" dirty="0">
                <a:solidFill>
                  <a:schemeClr val="tx1"/>
                </a:solidFill>
                <a:cs typeface="Arial"/>
              </a:rPr>
              <a:t> les DPI </a:t>
            </a:r>
          </a:p>
          <a:p>
            <a:pPr marL="342900" indent="-342900">
              <a:buFont typeface="Arial" pitchFamily="34" charset="0"/>
              <a:buChar char="•"/>
              <a:defRPr b="0" i="0"/>
            </a:pPr>
            <a:r>
              <a:rPr lang="nl-NL" sz="2200" dirty="0" err="1">
                <a:cs typeface="Arial"/>
              </a:rPr>
              <a:t>Résidents</a:t>
            </a:r>
            <a:r>
              <a:rPr lang="nl-NL" sz="2200" dirty="0">
                <a:cs typeface="Arial"/>
              </a:rPr>
              <a:t> en </a:t>
            </a:r>
            <a:r>
              <a:rPr lang="nl-NL" sz="2200" dirty="0" err="1">
                <a:solidFill>
                  <a:schemeClr val="tx1"/>
                </a:solidFill>
                <a:cs typeface="Arial"/>
              </a:rPr>
              <a:t>centres</a:t>
            </a:r>
            <a:r>
              <a:rPr lang="nl-NL" sz="2200" dirty="0">
                <a:solidFill>
                  <a:schemeClr val="tx1"/>
                </a:solidFill>
                <a:cs typeface="Arial"/>
              </a:rPr>
              <a:t> </a:t>
            </a:r>
            <a:r>
              <a:rPr lang="nl-NL" sz="2200" dirty="0" err="1">
                <a:solidFill>
                  <a:schemeClr val="tx1"/>
                </a:solidFill>
                <a:cs typeface="Arial"/>
              </a:rPr>
              <a:t>d’accueil</a:t>
            </a:r>
            <a:r>
              <a:rPr lang="nl-NL" sz="2200" dirty="0">
                <a:solidFill>
                  <a:schemeClr val="tx1"/>
                </a:solidFill>
                <a:cs typeface="Arial"/>
              </a:rPr>
              <a:t> (Fedasil/</a:t>
            </a:r>
            <a:r>
              <a:rPr lang="nl-NL" sz="2200" dirty="0" err="1">
                <a:solidFill>
                  <a:schemeClr val="tx1"/>
                </a:solidFill>
                <a:cs typeface="Arial"/>
              </a:rPr>
              <a:t>partenaires</a:t>
            </a:r>
            <a:r>
              <a:rPr lang="nl-NL" sz="2200" dirty="0">
                <a:solidFill>
                  <a:schemeClr val="tx1"/>
                </a:solidFill>
                <a:cs typeface="Arial"/>
              </a:rPr>
              <a:t>/privés) + DPI No Show (</a:t>
            </a:r>
            <a:r>
              <a:rPr lang="nl-NL" sz="2200" dirty="0" err="1">
                <a:solidFill>
                  <a:schemeClr val="tx1"/>
                </a:solidFill>
                <a:cs typeface="Arial"/>
              </a:rPr>
              <a:t>adresse</a:t>
            </a:r>
            <a:r>
              <a:rPr lang="nl-NL" sz="2200" dirty="0">
                <a:solidFill>
                  <a:schemeClr val="tx1"/>
                </a:solidFill>
                <a:cs typeface="Arial"/>
              </a:rPr>
              <a:t> </a:t>
            </a:r>
            <a:r>
              <a:rPr lang="nl-NL" sz="2200" dirty="0" err="1">
                <a:solidFill>
                  <a:schemeClr val="tx1"/>
                </a:solidFill>
                <a:cs typeface="Arial"/>
              </a:rPr>
              <a:t>privée</a:t>
            </a:r>
            <a:r>
              <a:rPr lang="nl-NL" sz="2200" dirty="0">
                <a:cs typeface="Arial"/>
              </a:rPr>
              <a:t>, </a:t>
            </a:r>
            <a:r>
              <a:rPr lang="nl-NL" sz="2200" dirty="0" err="1">
                <a:cs typeface="Arial"/>
              </a:rPr>
              <a:t>liste</a:t>
            </a:r>
            <a:r>
              <a:rPr lang="nl-NL" sz="2200" dirty="0">
                <a:cs typeface="Arial"/>
              </a:rPr>
              <a:t> </a:t>
            </a:r>
            <a:r>
              <a:rPr lang="nl-NL" sz="2200" dirty="0" err="1">
                <a:cs typeface="Arial"/>
              </a:rPr>
              <a:t>d’attente</a:t>
            </a:r>
            <a:r>
              <a:rPr lang="nl-NL" sz="2200" dirty="0">
                <a:cs typeface="Arial"/>
              </a:rPr>
              <a:t>,…)</a:t>
            </a:r>
            <a:endParaRPr lang="nl-NL" sz="22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itchFamily="34" charset="0"/>
              <a:buChar char="•"/>
              <a:defRPr b="0" i="0"/>
            </a:pPr>
            <a:r>
              <a:rPr lang="nl-NL" sz="2200" dirty="0">
                <a:cs typeface="Arial"/>
              </a:rPr>
              <a:t>MENA NDPI</a:t>
            </a:r>
          </a:p>
          <a:p>
            <a:pPr marL="342900" indent="-342900">
              <a:buFont typeface="Arial" pitchFamily="34" charset="0"/>
              <a:buChar char="•"/>
              <a:defRPr b="0" i="0"/>
            </a:pPr>
            <a:r>
              <a:rPr lang="nl-NL" sz="2000" b="1" dirty="0">
                <a:solidFill>
                  <a:srgbClr val="FF0000"/>
                </a:solidFill>
                <a:cs typeface="Arial"/>
              </a:rPr>
              <a:t>!!</a:t>
            </a:r>
            <a:r>
              <a:rPr lang="nl-NL" sz="2000" dirty="0">
                <a:solidFill>
                  <a:srgbClr val="FF0000"/>
                </a:solidFill>
                <a:cs typeface="Arial"/>
              </a:rPr>
              <a:t> </a:t>
            </a:r>
            <a:r>
              <a:rPr lang="nl-NL" sz="2000" b="1" dirty="0">
                <a:solidFill>
                  <a:srgbClr val="FF0000"/>
                </a:solidFill>
                <a:cs typeface="Arial"/>
              </a:rPr>
              <a:t>Pas les </a:t>
            </a:r>
            <a:r>
              <a:rPr lang="nl-NL" sz="2000" b="1" dirty="0" err="1">
                <a:solidFill>
                  <a:srgbClr val="FF0000"/>
                </a:solidFill>
                <a:cs typeface="Arial"/>
              </a:rPr>
              <a:t>résidents</a:t>
            </a:r>
            <a:r>
              <a:rPr lang="nl-NL" sz="2000" b="1" dirty="0">
                <a:solidFill>
                  <a:srgbClr val="FF0000"/>
                </a:solidFill>
                <a:cs typeface="Arial"/>
              </a:rPr>
              <a:t> en ILA </a:t>
            </a:r>
            <a:r>
              <a:rPr lang="nl-NL" sz="2000" b="1" dirty="0">
                <a:cs typeface="Arial"/>
              </a:rPr>
              <a:t>&gt;</a:t>
            </a:r>
            <a:r>
              <a:rPr lang="nl-NL" sz="2000" dirty="0">
                <a:solidFill>
                  <a:srgbClr val="FF0000"/>
                </a:solidFill>
                <a:cs typeface="Arial"/>
              </a:rPr>
              <a:t> </a:t>
            </a:r>
            <a:r>
              <a:rPr lang="fr-BE" sz="2000" dirty="0"/>
              <a:t>SPP-IS &gt; projet </a:t>
            </a:r>
            <a:r>
              <a:rPr lang="fr-BE" sz="2000" dirty="0" err="1"/>
              <a:t>Mediprima</a:t>
            </a:r>
            <a:endParaRPr lang="fr-BE" sz="2000" dirty="0"/>
          </a:p>
          <a:p>
            <a:pPr marL="0" indent="0">
              <a:buNone/>
              <a:defRPr b="0" i="0"/>
            </a:pPr>
            <a:endParaRPr lang="nl-NL" sz="20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C00000"/>
                </a:solidFill>
              </a:rPr>
              <a:t>Quels prestataires de soins sont concernés ?</a:t>
            </a:r>
          </a:p>
          <a:p>
            <a:pPr marL="0" indent="0">
              <a:buNone/>
            </a:pPr>
            <a:endParaRPr lang="fr-FR" sz="24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/>
              <a:t>Hôpitaux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/>
              <a:t>Pharmacies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/>
              <a:t>Prestataires de soins psychologiques de 1</a:t>
            </a:r>
            <a:r>
              <a:rPr lang="fr-FR" sz="2200" baseline="30000" dirty="0"/>
              <a:t>ère</a:t>
            </a:r>
            <a:r>
              <a:rPr lang="fr-FR" sz="2200" dirty="0"/>
              <a:t> ligne </a:t>
            </a:r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26A2A4DB-CC8B-8987-5761-BD0884C3A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655" y="608223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E1DBE2-6B37-57F3-1A3D-113129153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014890" y="538445"/>
            <a:ext cx="1385455" cy="13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977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655" y="1563181"/>
            <a:ext cx="11158899" cy="403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C00000"/>
                </a:solidFill>
              </a:rPr>
              <a:t>Où en sommes-nous ?  </a:t>
            </a: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B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hape 101">
            <a:extLst>
              <a:ext uri="{FF2B5EF4-FFF2-40B4-BE49-F238E27FC236}">
                <a16:creationId xmlns:a16="http://schemas.microsoft.com/office/drawing/2014/main" id="{26A2A4DB-CC8B-8987-5761-BD0884C3A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655" y="608223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E1DBE2-6B37-57F3-1A3D-113129153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014890" y="538445"/>
            <a:ext cx="1385455" cy="1310544"/>
          </a:xfrm>
          <a:prstGeom prst="rect">
            <a:avLst/>
          </a:prstGeom>
        </p:spPr>
      </p:pic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5E05D8F4-733A-843A-4503-E89B8B4DEB4A}"/>
              </a:ext>
            </a:extLst>
          </p:cNvPr>
          <p:cNvSpPr/>
          <p:nvPr/>
        </p:nvSpPr>
        <p:spPr>
          <a:xfrm>
            <a:off x="750708" y="2980899"/>
            <a:ext cx="2906946" cy="1201369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Phase développement</a:t>
            </a:r>
          </a:p>
          <a:p>
            <a:pPr algn="ctr"/>
            <a:r>
              <a:rPr lang="fr-BE" sz="1600" b="1" dirty="0">
                <a:solidFill>
                  <a:schemeClr val="tx1"/>
                </a:solidFill>
              </a:rPr>
              <a:t>… - 2023</a:t>
            </a:r>
          </a:p>
        </p:txBody>
      </p:sp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E63E767D-148A-CA3F-AE0F-AAE50E586799}"/>
              </a:ext>
            </a:extLst>
          </p:cNvPr>
          <p:cNvSpPr/>
          <p:nvPr/>
        </p:nvSpPr>
        <p:spPr>
          <a:xfrm>
            <a:off x="3334066" y="2980897"/>
            <a:ext cx="2387320" cy="1201369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Phase pilote</a:t>
            </a:r>
          </a:p>
          <a:p>
            <a:pPr algn="ctr"/>
            <a:r>
              <a:rPr lang="fr-BE" sz="1600" b="1" dirty="0">
                <a:solidFill>
                  <a:schemeClr val="tx1"/>
                </a:solidFill>
              </a:rPr>
              <a:t>15/07/24</a:t>
            </a: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F7FF487C-8B3F-91E8-74A3-B194F74316CB}"/>
              </a:ext>
            </a:extLst>
          </p:cNvPr>
          <p:cNvSpPr/>
          <p:nvPr/>
        </p:nvSpPr>
        <p:spPr>
          <a:xfrm>
            <a:off x="5397087" y="2980897"/>
            <a:ext cx="2750302" cy="1201369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FF0000"/>
                </a:solidFill>
              </a:rPr>
              <a:t>LANCEMENT</a:t>
            </a:r>
          </a:p>
          <a:p>
            <a:pPr algn="ctr"/>
            <a:r>
              <a:rPr lang="fr-BE" b="1" dirty="0">
                <a:solidFill>
                  <a:srgbClr val="FF0000"/>
                </a:solidFill>
              </a:rPr>
              <a:t>« GO LIVE » PHASE 1 01/04/2026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FEEAD756-164F-94E9-13C4-CCB1BF0AEBEE}"/>
              </a:ext>
            </a:extLst>
          </p:cNvPr>
          <p:cNvSpPr/>
          <p:nvPr/>
        </p:nvSpPr>
        <p:spPr bwMode="auto">
          <a:xfrm>
            <a:off x="5326121" y="2186177"/>
            <a:ext cx="522515" cy="63448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Flèche : chevron 10">
            <a:extLst>
              <a:ext uri="{FF2B5EF4-FFF2-40B4-BE49-F238E27FC236}">
                <a16:creationId xmlns:a16="http://schemas.microsoft.com/office/drawing/2014/main" id="{4B8F66BB-D100-0F26-1549-C076FA780468}"/>
              </a:ext>
            </a:extLst>
          </p:cNvPr>
          <p:cNvSpPr/>
          <p:nvPr/>
        </p:nvSpPr>
        <p:spPr>
          <a:xfrm>
            <a:off x="8511671" y="2980897"/>
            <a:ext cx="2750302" cy="1201369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/>
                </a:solidFill>
              </a:rPr>
              <a:t>2</a:t>
            </a:r>
            <a:r>
              <a:rPr lang="fr-BE" b="1" baseline="30000" dirty="0">
                <a:solidFill>
                  <a:schemeClr val="tx1"/>
                </a:solidFill>
              </a:rPr>
              <a:t>e</a:t>
            </a:r>
            <a:r>
              <a:rPr lang="fr-BE" b="1" dirty="0">
                <a:solidFill>
                  <a:schemeClr val="tx1"/>
                </a:solidFill>
              </a:rPr>
              <a:t> phase:</a:t>
            </a:r>
          </a:p>
          <a:p>
            <a:pPr algn="ctr"/>
            <a:r>
              <a:rPr lang="fr-BE" b="1" dirty="0">
                <a:solidFill>
                  <a:schemeClr val="tx1"/>
                </a:solidFill>
              </a:rPr>
              <a:t>MG &amp; dentistes</a:t>
            </a:r>
          </a:p>
        </p:txBody>
      </p:sp>
    </p:spTree>
    <p:extLst>
      <p:ext uri="{BB962C8B-B14F-4D97-AF65-F5344CB8AC3E}">
        <p14:creationId xmlns:p14="http://schemas.microsoft.com/office/powerpoint/2010/main" val="29309208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>
            <a:extLst>
              <a:ext uri="{FF2B5EF4-FFF2-40B4-BE49-F238E27FC236}">
                <a16:creationId xmlns:a16="http://schemas.microsoft.com/office/drawing/2014/main" id="{26A2A4DB-CC8B-8987-5761-BD0884C3A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655" y="662205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E1DBE2-6B37-57F3-1A3D-113129153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10367961" y="593864"/>
            <a:ext cx="1075311" cy="10171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A178E4C-99D5-E51B-DA58-63A67920E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1" y="1477818"/>
            <a:ext cx="10885425" cy="48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402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824" y="1706880"/>
            <a:ext cx="11346191" cy="4459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C00000"/>
                </a:solidFill>
              </a:rPr>
              <a:t>Comme ça se passe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1800" kern="0" dirty="0" err="1">
                <a:solidFill>
                  <a:srgbClr val="000000"/>
                </a:solidFill>
                <a:cs typeface="Arial"/>
                <a:sym typeface="Raleway Light"/>
              </a:rPr>
              <a:t>Fedasil</a:t>
            </a:r>
            <a:r>
              <a:rPr lang="fr-BE" sz="1800" kern="0" dirty="0">
                <a:solidFill>
                  <a:srgbClr val="000000"/>
                </a:solidFill>
                <a:cs typeface="Arial"/>
                <a:sym typeface="Raleway Light"/>
              </a:rPr>
              <a:t> envoie de façon journalière une liste d’ayant-droit à la CAAMI</a:t>
            </a:r>
            <a:endParaRPr lang="fr-FR" sz="1800" dirty="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DPI identifiés via </a:t>
            </a:r>
            <a:r>
              <a:rPr lang="fr-FR" sz="1800" b="1" dirty="0">
                <a:solidFill>
                  <a:srgbClr val="000000"/>
                </a:solidFill>
                <a:latin typeface="+mj-lt"/>
                <a:cs typeface="Arial"/>
              </a:rPr>
              <a:t>« </a:t>
            </a:r>
            <a:r>
              <a:rPr lang="fr-FR" sz="1800" b="1" dirty="0" err="1">
                <a:solidFill>
                  <a:srgbClr val="000000"/>
                </a:solidFill>
                <a:latin typeface="+mj-lt"/>
                <a:cs typeface="Arial"/>
              </a:rPr>
              <a:t>Mycarenet</a:t>
            </a:r>
            <a:r>
              <a:rPr lang="fr-FR" sz="1800" b="1" dirty="0">
                <a:solidFill>
                  <a:srgbClr val="000000"/>
                </a:solidFill>
                <a:latin typeface="+mj-lt"/>
                <a:cs typeface="Arial"/>
              </a:rPr>
              <a:t> » 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comme membre de la CAAMI via un numéro d’affiliation </a:t>
            </a:r>
            <a:r>
              <a:rPr lang="fr-FR" sz="1800" b="1" dirty="0">
                <a:solidFill>
                  <a:srgbClr val="000000"/>
                </a:solidFill>
                <a:latin typeface="+mj-lt"/>
                <a:cs typeface="Arial"/>
              </a:rPr>
              <a:t>« 691 »</a:t>
            </a:r>
            <a:r>
              <a:rPr lang="fr-FR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CAAMI répond au nom et pour le compte de </a:t>
            </a:r>
            <a:r>
              <a:rPr kumimoji="0" lang="fr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Fedasil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</a:t>
            </a:r>
            <a:r>
              <a:rPr lang="fr-BE" sz="1800" kern="0" dirty="0">
                <a:solidFill>
                  <a:srgbClr val="000000"/>
                </a:solidFill>
                <a:sym typeface="Raleway Light"/>
              </a:rPr>
              <a:t>suivant la</a:t>
            </a:r>
            <a:r>
              <a:rPr kumimoji="0" lang="fr-B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Raleway Light"/>
              </a:rPr>
              <a:t> période des droits des DPI et un engagement de paiement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1800" kern="0" dirty="0">
                <a:solidFill>
                  <a:srgbClr val="000000"/>
                </a:solidFill>
                <a:sym typeface="Raleway Light"/>
              </a:rPr>
              <a:t>Facturation transférée électroniquement à la CAAMI</a:t>
            </a: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Raleway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192C"/>
              </a:buClr>
              <a:buSzPct val="80000"/>
              <a:buNone/>
              <a:tabLst/>
              <a:defRPr/>
            </a:pPr>
            <a:endParaRPr lang="fr-BE" sz="2000" kern="0" dirty="0">
              <a:solidFill>
                <a:srgbClr val="000000"/>
              </a:solidFill>
              <a:cs typeface="Arial"/>
              <a:sym typeface="Raleway Light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fr-FR" sz="2000" b="1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3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34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fr-BE" sz="1800" b="1" dirty="0"/>
          </a:p>
          <a:p>
            <a:pPr marL="0" indent="0">
              <a:buNone/>
            </a:pPr>
            <a:endParaRPr lang="fr-F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6582CEA9-E1F6-9936-80CD-E8A9FFB1B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4824" y="557216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2FF554-8C5F-6A6F-C612-DE11C23C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988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A4875-931E-7DE9-A868-C7F9D264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06" y="1376218"/>
            <a:ext cx="11597708" cy="4924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b="1" kern="0" dirty="0">
                <a:solidFill>
                  <a:srgbClr val="C00000"/>
                </a:solidFill>
                <a:cs typeface="Arial"/>
                <a:sym typeface="Raleway Light"/>
              </a:rPr>
              <a:t>Qu’est ce qui change ?</a:t>
            </a: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C00000"/>
                </a:solidFill>
              </a:rPr>
              <a:t>Qu’est ce qui ne change pas ?</a:t>
            </a:r>
          </a:p>
          <a:p>
            <a:pPr marL="0" indent="0">
              <a:buNone/>
            </a:pPr>
            <a:r>
              <a:rPr lang="fr-FR" sz="1800" b="1" dirty="0"/>
              <a:t>                 Code orange </a:t>
            </a:r>
            <a:r>
              <a:rPr lang="fr-FR" sz="1800" dirty="0"/>
              <a:t>&gt; besoin d’accords médicaux préalable pour soins / traitements spécifiques                                                        	                             (ex : médicaments </a:t>
            </a:r>
            <a:r>
              <a:rPr lang="fr-FR" sz="1800" dirty="0" err="1"/>
              <a:t>chap</a:t>
            </a:r>
            <a:r>
              <a:rPr lang="fr-FR" sz="1800" dirty="0"/>
              <a:t> IV, IV bis, VIII) </a:t>
            </a:r>
          </a:p>
          <a:p>
            <a:pPr marL="0" indent="0">
              <a:buNone/>
            </a:pPr>
            <a:r>
              <a:rPr lang="fr-FR" sz="1800" b="1" dirty="0"/>
              <a:t>                  Code rouge &gt; </a:t>
            </a:r>
            <a:r>
              <a:rPr lang="fr-FR" sz="1800" dirty="0"/>
              <a:t>non pris en charge par Fedasil   (ex: orthodontie, fertilité)</a:t>
            </a:r>
          </a:p>
          <a:p>
            <a:pPr marL="0" indent="0">
              <a:buNone/>
            </a:pPr>
            <a:endParaRPr lang="fr-FR" sz="1700" b="1" dirty="0"/>
          </a:p>
          <a:p>
            <a:pPr marL="0" indent="0">
              <a:buNone/>
            </a:pPr>
            <a:r>
              <a:rPr lang="fr-FR" sz="1700" b="1" dirty="0"/>
              <a:t>                  </a:t>
            </a:r>
          </a:p>
          <a:p>
            <a:pPr marL="0" indent="0">
              <a:buNone/>
            </a:pPr>
            <a:r>
              <a:rPr lang="fr-FR" sz="1700" b="1" dirty="0"/>
              <a:t>                 </a:t>
            </a:r>
            <a:r>
              <a:rPr lang="fr-FR" sz="2000" b="1" dirty="0"/>
              <a:t>TOUS les autres prestataires de soins  </a:t>
            </a:r>
            <a:endParaRPr lang="fr-FR" sz="1700" b="1" dirty="0"/>
          </a:p>
          <a:p>
            <a:pPr>
              <a:buFontTx/>
              <a:buChar char="-"/>
            </a:pPr>
            <a:endParaRPr lang="fr-FR" sz="1900" b="1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6582CEA9-E1F6-9936-80CD-E8A9FFB1B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0567" y="574204"/>
            <a:ext cx="10113962" cy="13541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b="1" dirty="0">
                <a:solidFill>
                  <a:srgbClr val="C00000"/>
                </a:solidFill>
                <a:latin typeface="+mn-lt"/>
              </a:rPr>
              <a:t>Projet « CAAMI4FEDASIL </a:t>
            </a:r>
            <a:r>
              <a:rPr lang="fr-BE" sz="4400" b="1" dirty="0">
                <a:solidFill>
                  <a:srgbClr val="CF192C"/>
                </a:solidFill>
                <a:latin typeface="+mn-lt"/>
              </a:rPr>
              <a:t>»</a:t>
            </a:r>
            <a:endParaRPr sz="4400" b="1" dirty="0">
              <a:solidFill>
                <a:srgbClr val="CF192C"/>
              </a:solidFill>
              <a:latin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2FF554-8C5F-6A6F-C612-DE11C23C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r="13381" b="9121"/>
          <a:stretch/>
        </p:blipFill>
        <p:spPr>
          <a:xfrm>
            <a:off x="9791316" y="605541"/>
            <a:ext cx="1606929" cy="1520043"/>
          </a:xfrm>
          <a:prstGeom prst="rect">
            <a:avLst/>
          </a:prstGeom>
        </p:spPr>
      </p:pic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16876163-CFBE-0753-0E77-FFB59ED1EB9C}"/>
              </a:ext>
            </a:extLst>
          </p:cNvPr>
          <p:cNvSpPr/>
          <p:nvPr/>
        </p:nvSpPr>
        <p:spPr bwMode="auto">
          <a:xfrm rot="16200000">
            <a:off x="5956915" y="5398907"/>
            <a:ext cx="391303" cy="62052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B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00EA901-07EE-6339-4812-EA7A54C0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853" y="5268694"/>
            <a:ext cx="686076" cy="799243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3F9E1D75-64A5-16B3-390E-0289F244154E}"/>
              </a:ext>
            </a:extLst>
          </p:cNvPr>
          <p:cNvSpPr txBox="1"/>
          <p:nvPr/>
        </p:nvSpPr>
        <p:spPr>
          <a:xfrm>
            <a:off x="7318954" y="5077647"/>
            <a:ext cx="4181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000" b="1" dirty="0"/>
              <a:t>Un réquisitoire reste nécessaire (</a:t>
            </a:r>
            <a:r>
              <a:rPr lang="fr-FR" sz="2000" b="1" dirty="0"/>
              <a:t>Faire une demande via le formulaire en ligne)</a:t>
            </a:r>
            <a:endParaRPr lang="fr-BE" sz="2000" b="1" dirty="0"/>
          </a:p>
          <a:p>
            <a:r>
              <a:rPr lang="fr-BE" sz="2000" b="1" dirty="0"/>
              <a:t>-     Facturation à Fedasil</a:t>
            </a:r>
          </a:p>
        </p:txBody>
      </p:sp>
      <p:pic>
        <p:nvPicPr>
          <p:cNvPr id="46" name="Image 20">
            <a:extLst>
              <a:ext uri="{FF2B5EF4-FFF2-40B4-BE49-F238E27FC236}">
                <a16:creationId xmlns:a16="http://schemas.microsoft.com/office/drawing/2014/main" id="{394503FA-2F34-E2C3-960B-7BAEC3C55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5" y="2931888"/>
            <a:ext cx="426740" cy="532895"/>
          </a:xfrm>
          <a:prstGeom prst="rect">
            <a:avLst/>
          </a:prstGeom>
        </p:spPr>
      </p:pic>
      <p:pic>
        <p:nvPicPr>
          <p:cNvPr id="47" name="Image 18" descr="Une image contenant parapluie, accessoire, drapeau&#10;&#10;Description générée automatiquement">
            <a:extLst>
              <a:ext uri="{FF2B5EF4-FFF2-40B4-BE49-F238E27FC236}">
                <a16:creationId xmlns:a16="http://schemas.microsoft.com/office/drawing/2014/main" id="{81FAE918-114F-433F-8F03-52A4F94D3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9" r="32165" b="15284"/>
          <a:stretch/>
        </p:blipFill>
        <p:spPr>
          <a:xfrm>
            <a:off x="753433" y="4514926"/>
            <a:ext cx="511521" cy="5310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6028D6-BEE2-A601-6CE4-8CB199849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92" y="5402785"/>
            <a:ext cx="531062" cy="5310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2A34B26-F352-C201-8F74-2616ABBCB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819" y="2028643"/>
            <a:ext cx="8029534" cy="14504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F778DA-9E1C-8435-726E-6B6D0EC154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738" y="3984528"/>
            <a:ext cx="4267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63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1280</Words>
  <Application>Microsoft Office PowerPoint</Application>
  <PresentationFormat>Breedbeeld</PresentationFormat>
  <Paragraphs>213</Paragraphs>
  <Slides>30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Aptos</vt:lpstr>
      <vt:lpstr>Aptos (Hoofdtekst)</vt:lpstr>
      <vt:lpstr>Aptos Display</vt:lpstr>
      <vt:lpstr>Arial</vt:lpstr>
      <vt:lpstr>Calibri</vt:lpstr>
      <vt:lpstr>Raleway ExtraBold</vt:lpstr>
      <vt:lpstr>Raleway Light</vt:lpstr>
      <vt:lpstr>Wingdings</vt:lpstr>
      <vt:lpstr>Thème Office</vt:lpstr>
      <vt:lpstr> Projet CAAMI4FEDASIL Session mars 2026</vt:lpstr>
      <vt:lpstr>Programme</vt:lpstr>
      <vt:lpstr> Projet « CAAMI4FEDASIL »</vt:lpstr>
      <vt:lpstr>Projet « CAAMI4FEDASIL »</vt:lpstr>
      <vt:lpstr>Projet « CAAMI4FEDASIL »</vt:lpstr>
      <vt:lpstr>Projet « CAAMI4FEDASIL »</vt:lpstr>
      <vt:lpstr>Projet « CAAMI4FEDASIL »</vt:lpstr>
      <vt:lpstr>Projet « CAAMI4FEDASIL »</vt:lpstr>
      <vt:lpstr>Projet « CAAMI4FEDASIL »</vt:lpstr>
      <vt:lpstr>PowerPoint-presentatie</vt:lpstr>
      <vt:lpstr>Projet « CAAMI4FEDASIL »</vt:lpstr>
      <vt:lpstr> Quid si DPI affilié à une autre mutuelle ?</vt:lpstr>
      <vt:lpstr>Projet « CAAMI4FEDASIL »</vt:lpstr>
      <vt:lpstr>Projet « CAAMI4FEDASIL »</vt:lpstr>
      <vt:lpstr> Formulaire Mediform </vt:lpstr>
      <vt:lpstr>Formulaire « Mediform » </vt:lpstr>
      <vt:lpstr>Formulaire « Mediform » </vt:lpstr>
      <vt:lpstr>PowerPoint-presentatie</vt:lpstr>
      <vt:lpstr>Formulaire « Mediform » </vt:lpstr>
      <vt:lpstr>Formulaire « Mediform » </vt:lpstr>
      <vt:lpstr>Formulaire « Mediform » </vt:lpstr>
      <vt:lpstr>Formulaire « Mediform » </vt:lpstr>
      <vt:lpstr>Aspects pratique </vt:lpstr>
      <vt:lpstr>Projet « CAAMI4FEDASIL »</vt:lpstr>
      <vt:lpstr>Formulaire « Mediform » </vt:lpstr>
      <vt:lpstr>Formulaire « Mediform » </vt:lpstr>
      <vt:lpstr>Informatie</vt:lpstr>
      <vt:lpstr>Facturation – hors scope CAAMI4Fedasil</vt:lpstr>
      <vt:lpstr>Info pratiques / transition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Aurore Japsenne</dc:creator>
  <cp:lastModifiedBy>Sarah De Laere</cp:lastModifiedBy>
  <cp:revision>6</cp:revision>
  <dcterms:created xsi:type="dcterms:W3CDTF">2025-01-28T13:56:36Z</dcterms:created>
  <dcterms:modified xsi:type="dcterms:W3CDTF">2026-03-24T14:39:57Z</dcterms:modified>
</cp:coreProperties>
</file>